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Lst>
  <p:sldSz cy="5143500" cx="9144000"/>
  <p:notesSz cx="6858000" cy="9144000"/>
  <p:embeddedFontLst>
    <p:embeddedFont>
      <p:font typeface="Lexend"/>
      <p:regular r:id="rId78"/>
      <p:bold r:id="rId79"/>
    </p:embeddedFont>
    <p:embeddedFont>
      <p:font typeface="Lexend Black"/>
      <p:bold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Lexend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Lexend-bold.fntdata"/><Relationship Id="rId34" Type="http://schemas.openxmlformats.org/officeDocument/2006/relationships/slide" Target="slides/slide29.xml"/><Relationship Id="rId78" Type="http://schemas.openxmlformats.org/officeDocument/2006/relationships/font" Target="fonts/Lexend-regular.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d6a5fddc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d6a5fddc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f8134385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f8134385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f8134385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ff8134385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d6a5fddc5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5d6a5fddc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d6a5fddc5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d6a5fddc5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f8134385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f8134385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d6a5fddc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d6a5fddc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5d6a5fddc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5d6a5fddc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d6a5fddc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d6a5fddc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5d6a5fddc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5d6a5fddc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d6a5fddc5_0_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5d6a5fddc5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5ea457ea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5ea457ea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5d6a5fddc5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5d6a5fddc5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d6a5fddc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5d6a5fddc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d6a5fddc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5d6a5fddc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f8134385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f8134385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5ea457ead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5ea457ead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5d6a5fddc5_0_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5d6a5fddc5_0_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5d6a5fddc5_0_1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5d6a5fddc5_0_1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5d6a5fddc5_0_1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5d6a5fddc5_0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5d6a5fddc5_0_10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5d6a5fddc5_0_1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5d6a5fddc5_0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5d6a5fddc5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ff8134385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ff8134385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5d6a5fddc5_0_1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5d6a5fddc5_0_1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f81343850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ff81343850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5d6a5fddc5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5d6a5fddc5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5d6a5fddc5_0_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5d6a5fddc5_0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d6a5fddc5_0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5d6a5fddc5_0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5d6a5fddc5_0_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5d6a5fddc5_0_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5d6a5fddc5_0_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5d6a5fddc5_0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5d6a5fddc5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5d6a5fddc5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5d6a5fddc5_0_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5d6a5fddc5_0_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5d6a5fddc5_0_9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5d6a5fddc5_0_9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ff8134385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ff8134385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5d6a5fddc5_0_10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5d6a5fddc5_0_10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5d6a5fddc5_0_1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15d6a5fddc5_0_1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5d6a5fddc5_0_10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5d6a5fddc5_0_10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5d6a5fddc5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5d6a5fddc5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5d6a5fddc5_0_1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15d6a5fddc5_0_1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ff81343850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ff81343850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5d6a5fddc5_0_1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5d6a5fddc5_0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5d6a5fddc5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15d6a5fddc5_0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5d6a5fddc5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5d6a5fddc5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5d6a5fddc5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5d6a5fddc5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f8134385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f8134385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5ea457ea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5ea457ea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ff8134385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ff8134385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ff8134385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ff8134385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ff81343850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ff81343850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5d6a5fddc5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5d6a5fddc5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5ea457ead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5ea457ead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15d6a5fddc5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15d6a5fddc5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15d6a5fddc5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15d6a5fddc5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5d6a5fddc5_0_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15d6a5fddc5_0_1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5d6a5fddc5_0_1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15d6a5fddc5_0_1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f8134385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f8134385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5d6a5fddc5_0_1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15d6a5fddc5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5d6a5fddc5_0_1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15d6a5fddc5_0_1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5d6a5fddc5_0_1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5d6a5fddc5_0_1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5ea457ead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5ea457ead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5ea457ead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5ea457ead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ff81343850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ff81343850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5d6a5fddc5_0_1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15d6a5fddc5_0_1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5d6a5fddc5_0_1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5d6a5fddc5_0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5d6a5fddc5_0_1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15d6a5fddc5_0_1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15d6a5fddc5_0_1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15d6a5fddc5_0_1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f8134385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f8134385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5d6a5fddc5_0_1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5d6a5fddc5_0_1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ff81343850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ff81343850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ff81343850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ff81343850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f8134385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ff8134385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ff8134385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ff8134385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jp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jp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jp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jp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jpg"/><Relationship Id="rId4" Type="http://schemas.openxmlformats.org/officeDocument/2006/relationships/image" Target="../media/image21.png"/><Relationship Id="rId11" Type="http://schemas.openxmlformats.org/officeDocument/2006/relationships/image" Target="../media/image3.png"/><Relationship Id="rId10" Type="http://schemas.openxmlformats.org/officeDocument/2006/relationships/image" Target="../media/image17.png"/><Relationship Id="rId9"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jp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jpg"/><Relationship Id="rId4" Type="http://schemas.openxmlformats.org/officeDocument/2006/relationships/image" Target="../media/image21.png"/><Relationship Id="rId11" Type="http://schemas.openxmlformats.org/officeDocument/2006/relationships/image" Target="../media/image3.png"/><Relationship Id="rId10" Type="http://schemas.openxmlformats.org/officeDocument/2006/relationships/image" Target="../media/image17.png"/><Relationship Id="rId9"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jpg"/><Relationship Id="rId4" Type="http://schemas.openxmlformats.org/officeDocument/2006/relationships/image" Target="../media/image21.png"/><Relationship Id="rId11" Type="http://schemas.openxmlformats.org/officeDocument/2006/relationships/image" Target="../media/image3.png"/><Relationship Id="rId10" Type="http://schemas.openxmlformats.org/officeDocument/2006/relationships/image" Target="../media/image17.png"/><Relationship Id="rId9"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jp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jp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jp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jpg"/><Relationship Id="rId4" Type="http://schemas.openxmlformats.org/officeDocument/2006/relationships/image" Target="../media/image21.png"/><Relationship Id="rId11" Type="http://schemas.openxmlformats.org/officeDocument/2006/relationships/image" Target="../media/image3.png"/><Relationship Id="rId10" Type="http://schemas.openxmlformats.org/officeDocument/2006/relationships/image" Target="../media/image17.png"/><Relationship Id="rId9"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jp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jp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jp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jp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jpg"/><Relationship Id="rId4" Type="http://schemas.openxmlformats.org/officeDocument/2006/relationships/image" Target="../media/image22.jpg"/><Relationship Id="rId5"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jp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jp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jp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2.jpg"/><Relationship Id="rId5"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jp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rot="5400000">
            <a:off x="4349925" y="352400"/>
            <a:ext cx="441300" cy="9141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2116041" y="1277600"/>
            <a:ext cx="4911900" cy="20115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4">
            <a:alphaModFix/>
          </a:blip>
          <a:stretch>
            <a:fillRect/>
          </a:stretch>
        </p:blipFill>
        <p:spPr>
          <a:xfrm>
            <a:off x="2362069" y="1509152"/>
            <a:ext cx="4419663" cy="154839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28" name="Shape 128"/>
        <p:cNvGrpSpPr/>
        <p:nvPr/>
      </p:nvGrpSpPr>
      <p:grpSpPr>
        <a:xfrm>
          <a:off x="0" y="0"/>
          <a:ext cx="0" cy="0"/>
          <a:chOff x="0" y="0"/>
          <a:chExt cx="0" cy="0"/>
        </a:xfrm>
      </p:grpSpPr>
      <p:pic>
        <p:nvPicPr>
          <p:cNvPr id="129" name="Google Shape;129;p22"/>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130" name="Google Shape;130;p22"/>
          <p:cNvPicPr preferRelativeResize="0"/>
          <p:nvPr/>
        </p:nvPicPr>
        <p:blipFill>
          <a:blip r:embed="rId4">
            <a:alphaModFix/>
          </a:blip>
          <a:stretch>
            <a:fillRect/>
          </a:stretch>
        </p:blipFill>
        <p:spPr>
          <a:xfrm>
            <a:off x="0" y="0"/>
            <a:ext cx="7942451" cy="5136300"/>
          </a:xfrm>
          <a:prstGeom prst="rect">
            <a:avLst/>
          </a:prstGeom>
          <a:noFill/>
          <a:ln>
            <a:noFill/>
          </a:ln>
        </p:spPr>
      </p:pic>
      <p:sp>
        <p:nvSpPr>
          <p:cNvPr id="131" name="Google Shape;131;p22"/>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2"/>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133" name="Google Shape;133;p22"/>
          <p:cNvSpPr txBox="1"/>
          <p:nvPr/>
        </p:nvSpPr>
        <p:spPr>
          <a:xfrm>
            <a:off x="262375" y="2767850"/>
            <a:ext cx="57297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sz="5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Rev 12:11 And they overcame him by the blood of the Lamb, and by the word of their testimony; and they loved not their lives unto the death.</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800">
                <a:solidFill>
                  <a:srgbClr val="FFFFFF"/>
                </a:solidFill>
                <a:latin typeface="Lexend Black"/>
                <a:ea typeface="Lexend Black"/>
                <a:cs typeface="Lexend Black"/>
                <a:sym typeface="Lexend Black"/>
              </a:rPr>
              <a:t>Active Ongoing Relationship with God creates a STORY that will LIVE forever.</a:t>
            </a:r>
            <a:endParaRPr sz="1800">
              <a:solidFill>
                <a:srgbClr val="FFFFFF"/>
              </a:solidFill>
              <a:latin typeface="Lexend Black"/>
              <a:ea typeface="Lexend Black"/>
              <a:cs typeface="Lexend Black"/>
              <a:sym typeface="Lexend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37" name="Shape 137"/>
        <p:cNvGrpSpPr/>
        <p:nvPr/>
      </p:nvGrpSpPr>
      <p:grpSpPr>
        <a:xfrm>
          <a:off x="0" y="0"/>
          <a:ext cx="0" cy="0"/>
          <a:chOff x="0" y="0"/>
          <a:chExt cx="0" cy="0"/>
        </a:xfrm>
      </p:grpSpPr>
      <p:pic>
        <p:nvPicPr>
          <p:cNvPr id="138" name="Google Shape;138;p23"/>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139" name="Google Shape;139;p23"/>
          <p:cNvPicPr preferRelativeResize="0"/>
          <p:nvPr/>
        </p:nvPicPr>
        <p:blipFill>
          <a:blip r:embed="rId4">
            <a:alphaModFix/>
          </a:blip>
          <a:stretch>
            <a:fillRect/>
          </a:stretch>
        </p:blipFill>
        <p:spPr>
          <a:xfrm>
            <a:off x="0" y="0"/>
            <a:ext cx="7942451" cy="5136300"/>
          </a:xfrm>
          <a:prstGeom prst="rect">
            <a:avLst/>
          </a:prstGeom>
          <a:noFill/>
          <a:ln>
            <a:noFill/>
          </a:ln>
        </p:spPr>
      </p:pic>
      <p:sp>
        <p:nvSpPr>
          <p:cNvPr id="140" name="Google Shape;140;p23"/>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23"/>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142" name="Google Shape;142;p23"/>
          <p:cNvSpPr txBox="1"/>
          <p:nvPr/>
        </p:nvSpPr>
        <p:spPr>
          <a:xfrm>
            <a:off x="942275" y="3221825"/>
            <a:ext cx="60579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9100">
                <a:solidFill>
                  <a:srgbClr val="FFFFFF"/>
                </a:solidFill>
                <a:latin typeface="Lexend Black"/>
                <a:ea typeface="Lexend Black"/>
                <a:cs typeface="Lexend Black"/>
                <a:sym typeface="Lexend Black"/>
              </a:rPr>
              <a:t>Let’s Go!</a:t>
            </a:r>
            <a:endParaRPr sz="9100">
              <a:solidFill>
                <a:srgbClr val="9FC5E8"/>
              </a:solidFill>
              <a:latin typeface="Lexend Black"/>
              <a:ea typeface="Lexend Black"/>
              <a:cs typeface="Lexend Black"/>
              <a:sym typeface="Lexend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5"/>
          <p:cNvSpPr/>
          <p:nvPr/>
        </p:nvSpPr>
        <p:spPr>
          <a:xfrm rot="5400000">
            <a:off x="4349925" y="352400"/>
            <a:ext cx="441300" cy="9141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p:nvPr/>
        </p:nvSpPr>
        <p:spPr>
          <a:xfrm>
            <a:off x="3146779" y="3720975"/>
            <a:ext cx="2821200" cy="1155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25"/>
          <p:cNvPicPr preferRelativeResize="0"/>
          <p:nvPr/>
        </p:nvPicPr>
        <p:blipFill>
          <a:blip r:embed="rId4">
            <a:alphaModFix/>
          </a:blip>
          <a:stretch>
            <a:fillRect/>
          </a:stretch>
        </p:blipFill>
        <p:spPr>
          <a:xfrm>
            <a:off x="3288088" y="3853970"/>
            <a:ext cx="2538476" cy="889340"/>
          </a:xfrm>
          <a:prstGeom prst="rect">
            <a:avLst/>
          </a:prstGeom>
          <a:noFill/>
          <a:ln>
            <a:noFill/>
          </a:ln>
          <a:effectLst>
            <a:outerShdw blurRad="57150" rotWithShape="0" algn="bl" dir="5400000" dist="19050">
              <a:srgbClr val="000000">
                <a:alpha val="50000"/>
              </a:srgbClr>
            </a:outerShdw>
          </a:effectLst>
        </p:spPr>
      </p:pic>
      <p:sp>
        <p:nvSpPr>
          <p:cNvPr id="154" name="Google Shape;154;p25"/>
          <p:cNvSpPr txBox="1"/>
          <p:nvPr/>
        </p:nvSpPr>
        <p:spPr>
          <a:xfrm>
            <a:off x="1410788" y="541250"/>
            <a:ext cx="44586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9100">
                <a:solidFill>
                  <a:srgbClr val="FFFFFF"/>
                </a:solidFill>
                <a:latin typeface="Lexend Black"/>
                <a:ea typeface="Lexend Black"/>
                <a:cs typeface="Lexend Black"/>
                <a:sym typeface="Lexend Black"/>
              </a:rPr>
              <a:t>Jesus</a:t>
            </a:r>
            <a:endParaRPr sz="9100">
              <a:solidFill>
                <a:srgbClr val="9FC5E8"/>
              </a:solidFill>
              <a:latin typeface="Lexend Black"/>
              <a:ea typeface="Lexend Black"/>
              <a:cs typeface="Lexend Black"/>
              <a:sym typeface="Lexend Black"/>
            </a:endParaRPr>
          </a:p>
        </p:txBody>
      </p:sp>
      <p:sp>
        <p:nvSpPr>
          <p:cNvPr id="155" name="Google Shape;155;p25"/>
          <p:cNvSpPr txBox="1"/>
          <p:nvPr/>
        </p:nvSpPr>
        <p:spPr>
          <a:xfrm>
            <a:off x="1589513" y="1970850"/>
            <a:ext cx="61437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7800">
                <a:solidFill>
                  <a:srgbClr val="FFFFFF"/>
                </a:solidFill>
                <a:latin typeface="Lexend Black"/>
                <a:ea typeface="Lexend Black"/>
                <a:cs typeface="Lexend Black"/>
                <a:sym typeface="Lexend Black"/>
              </a:rPr>
              <a:t>BUSINESS</a:t>
            </a:r>
            <a:endParaRPr sz="7800">
              <a:solidFill>
                <a:srgbClr val="FFFFFF"/>
              </a:solidFill>
              <a:latin typeface="Lexend Black"/>
              <a:ea typeface="Lexend Black"/>
              <a:cs typeface="Lexend Black"/>
              <a:sym typeface="Lexend Black"/>
            </a:endParaRPr>
          </a:p>
        </p:txBody>
      </p:sp>
      <p:sp>
        <p:nvSpPr>
          <p:cNvPr id="156" name="Google Shape;156;p25"/>
          <p:cNvSpPr txBox="1"/>
          <p:nvPr/>
        </p:nvSpPr>
        <p:spPr>
          <a:xfrm>
            <a:off x="1457813" y="1417850"/>
            <a:ext cx="6057900" cy="1211400"/>
          </a:xfrm>
          <a:prstGeom prst="rect">
            <a:avLst/>
          </a:prstGeom>
          <a:noFill/>
          <a:ln>
            <a:noFill/>
          </a:ln>
          <a:effectLst>
            <a:outerShdw blurRad="71438" rotWithShape="0" algn="bl" dir="5400000" dist="47625">
              <a:srgbClr val="000000"/>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5900">
                <a:solidFill>
                  <a:srgbClr val="6FA8DC"/>
                </a:solidFill>
                <a:latin typeface="Lexend"/>
                <a:ea typeface="Lexend"/>
                <a:cs typeface="Lexend"/>
                <a:sym typeface="Lexend"/>
              </a:rPr>
              <a:t>is good for</a:t>
            </a:r>
            <a:endParaRPr sz="5900">
              <a:solidFill>
                <a:srgbClr val="6FA8DC"/>
              </a:solidFill>
              <a:latin typeface="Lexend"/>
              <a:ea typeface="Lexend"/>
              <a:cs typeface="Lexend"/>
              <a:sym typeface="Lexe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60" name="Shape 160"/>
        <p:cNvGrpSpPr/>
        <p:nvPr/>
      </p:nvGrpSpPr>
      <p:grpSpPr>
        <a:xfrm>
          <a:off x="0" y="0"/>
          <a:ext cx="0" cy="0"/>
          <a:chOff x="0" y="0"/>
          <a:chExt cx="0" cy="0"/>
        </a:xfrm>
      </p:grpSpPr>
      <p:pic>
        <p:nvPicPr>
          <p:cNvPr id="161" name="Google Shape;161;p26"/>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162" name="Google Shape;162;p26"/>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26"/>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164" name="Google Shape;164;p26"/>
          <p:cNvSpPr txBox="1"/>
          <p:nvPr/>
        </p:nvSpPr>
        <p:spPr>
          <a:xfrm>
            <a:off x="908850" y="312400"/>
            <a:ext cx="57297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558800" lvl="0" marL="457200" rtl="0" algn="l">
              <a:spcBef>
                <a:spcPts val="0"/>
              </a:spcBef>
              <a:spcAft>
                <a:spcPts val="0"/>
              </a:spcAft>
              <a:buClr>
                <a:srgbClr val="FFFFFF"/>
              </a:buClr>
              <a:buSzPts val="5200"/>
              <a:buFont typeface="Lexend Black"/>
              <a:buChar char="➔"/>
            </a:pPr>
            <a:r>
              <a:rPr lang="en" sz="5200">
                <a:solidFill>
                  <a:srgbClr val="FFFFFF"/>
                </a:solidFill>
                <a:latin typeface="Lexend Black"/>
                <a:ea typeface="Lexend Black"/>
                <a:cs typeface="Lexend Black"/>
                <a:sym typeface="Lexend Black"/>
              </a:rPr>
              <a:t>Papa JL</a:t>
            </a:r>
            <a:endParaRPr sz="5200">
              <a:solidFill>
                <a:srgbClr val="FFFFFF"/>
              </a:solidFill>
              <a:latin typeface="Lexend Black"/>
              <a:ea typeface="Lexend Black"/>
              <a:cs typeface="Lexend Black"/>
              <a:sym typeface="Lexend Black"/>
            </a:endParaRPr>
          </a:p>
          <a:p>
            <a:pPr indent="-558800" lvl="0" marL="457200" rtl="0" algn="l">
              <a:spcBef>
                <a:spcPts val="0"/>
              </a:spcBef>
              <a:spcAft>
                <a:spcPts val="0"/>
              </a:spcAft>
              <a:buClr>
                <a:srgbClr val="FFFFFF"/>
              </a:buClr>
              <a:buSzPts val="5200"/>
              <a:buFont typeface="Lexend Black"/>
              <a:buChar char="➔"/>
            </a:pPr>
            <a:r>
              <a:rPr lang="en" sz="5200">
                <a:solidFill>
                  <a:srgbClr val="FFFFFF"/>
                </a:solidFill>
                <a:latin typeface="Lexend Black"/>
                <a:ea typeface="Lexend Black"/>
                <a:cs typeface="Lexend Black"/>
                <a:sym typeface="Lexend Black"/>
              </a:rPr>
              <a:t>Real Estate</a:t>
            </a:r>
            <a:endParaRPr sz="5200">
              <a:solidFill>
                <a:srgbClr val="FFFFFF"/>
              </a:solidFill>
              <a:latin typeface="Lexend Black"/>
              <a:ea typeface="Lexend Black"/>
              <a:cs typeface="Lexend Black"/>
              <a:sym typeface="Lexend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68" name="Shape 168"/>
        <p:cNvGrpSpPr/>
        <p:nvPr/>
      </p:nvGrpSpPr>
      <p:grpSpPr>
        <a:xfrm>
          <a:off x="0" y="0"/>
          <a:ext cx="0" cy="0"/>
          <a:chOff x="0" y="0"/>
          <a:chExt cx="0" cy="0"/>
        </a:xfrm>
      </p:grpSpPr>
      <p:sp>
        <p:nvSpPr>
          <p:cNvPr id="169" name="Google Shape;169;p27"/>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Luke 5</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u="sng">
                <a:solidFill>
                  <a:srgbClr val="FFFFFF"/>
                </a:solidFill>
                <a:latin typeface="Lexend Black"/>
                <a:ea typeface="Lexend Black"/>
                <a:cs typeface="Lexend Black"/>
                <a:sym typeface="Lexend Black"/>
              </a:rPr>
              <a:t>One day as Jesus</a:t>
            </a:r>
            <a:r>
              <a:rPr lang="en" sz="1000">
                <a:solidFill>
                  <a:srgbClr val="FFFFFF"/>
                </a:solidFill>
                <a:latin typeface="Lexend Black"/>
                <a:ea typeface="Lexend Black"/>
                <a:cs typeface="Lexend Black"/>
                <a:sym typeface="Lexend Black"/>
              </a:rPr>
              <a:t> was standing by the Lake of Gennesaret, the people were crowding around him and listening to the word of God. 2 He saw at the water’s edge </a:t>
            </a:r>
            <a:r>
              <a:rPr lang="en" sz="1000">
                <a:solidFill>
                  <a:srgbClr val="9FC5E8"/>
                </a:solidFill>
                <a:latin typeface="Lexend Black"/>
                <a:ea typeface="Lexend Black"/>
                <a:cs typeface="Lexend Black"/>
                <a:sym typeface="Lexend Black"/>
              </a:rPr>
              <a:t>two boats,</a:t>
            </a:r>
            <a:r>
              <a:rPr lang="en" sz="1000">
                <a:solidFill>
                  <a:srgbClr val="FFFFFF"/>
                </a:solidFill>
                <a:latin typeface="Lexend Black"/>
                <a:ea typeface="Lexend Black"/>
                <a:cs typeface="Lexend Black"/>
                <a:sym typeface="Lexend Black"/>
              </a:rPr>
              <a:t> left there by the fishermen, </a:t>
            </a:r>
            <a:r>
              <a:rPr lang="en" sz="1000">
                <a:solidFill>
                  <a:srgbClr val="9FC5E8"/>
                </a:solidFill>
                <a:latin typeface="Lexend Black"/>
                <a:ea typeface="Lexend Black"/>
                <a:cs typeface="Lexend Black"/>
                <a:sym typeface="Lexend Black"/>
              </a:rPr>
              <a:t>who were washing their nets.</a:t>
            </a:r>
            <a:r>
              <a:rPr lang="en" sz="1000">
                <a:solidFill>
                  <a:srgbClr val="FFFFFF"/>
                </a:solidFill>
                <a:latin typeface="Lexend Black"/>
                <a:ea typeface="Lexend Black"/>
                <a:cs typeface="Lexend Black"/>
                <a:sym typeface="Lexend Black"/>
              </a:rPr>
              <a:t> 3 He got into one of the boats, the one belonging to Simon, and asked him to put out a little from shore. Then he sat down and taught the people from the boat.</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9FC5E8"/>
                </a:solidFill>
                <a:latin typeface="Lexend Black"/>
                <a:ea typeface="Lexend Black"/>
                <a:cs typeface="Lexend Black"/>
                <a:sym typeface="Lexend Black"/>
              </a:rPr>
              <a:t>4 When he had finished speaking,</a:t>
            </a:r>
            <a:r>
              <a:rPr lang="en" sz="1000">
                <a:solidFill>
                  <a:srgbClr val="FFFFFF"/>
                </a:solidFill>
                <a:latin typeface="Lexend Black"/>
                <a:ea typeface="Lexend Black"/>
                <a:cs typeface="Lexend Black"/>
                <a:sym typeface="Lexend Black"/>
              </a:rPr>
              <a:t> he said to Simon, “Put out into deep water, and let down the nets for a catch.”</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5 Simon answered, “Master, </a:t>
            </a:r>
            <a:r>
              <a:rPr lang="en" sz="1000">
                <a:solidFill>
                  <a:srgbClr val="9FC5E8"/>
                </a:solidFill>
                <a:latin typeface="Lexend Black"/>
                <a:ea typeface="Lexend Black"/>
                <a:cs typeface="Lexend Black"/>
                <a:sym typeface="Lexend Black"/>
              </a:rPr>
              <a:t>we’ve worked </a:t>
            </a:r>
            <a:r>
              <a:rPr lang="en" sz="1000" u="sng">
                <a:solidFill>
                  <a:srgbClr val="9FC5E8"/>
                </a:solidFill>
                <a:latin typeface="Lexend Black"/>
                <a:ea typeface="Lexend Black"/>
                <a:cs typeface="Lexend Black"/>
                <a:sym typeface="Lexend Black"/>
              </a:rPr>
              <a:t>hard all night</a:t>
            </a:r>
            <a:r>
              <a:rPr lang="en" sz="1000">
                <a:solidFill>
                  <a:srgbClr val="9FC5E8"/>
                </a:solidFill>
                <a:latin typeface="Lexend Black"/>
                <a:ea typeface="Lexend Black"/>
                <a:cs typeface="Lexend Black"/>
                <a:sym typeface="Lexend Black"/>
              </a:rPr>
              <a:t> and haven’t caught anything. </a:t>
            </a:r>
            <a:r>
              <a:rPr lang="en" sz="1000">
                <a:solidFill>
                  <a:srgbClr val="FFFFFF"/>
                </a:solidFill>
                <a:latin typeface="Lexend Black"/>
                <a:ea typeface="Lexend Black"/>
                <a:cs typeface="Lexend Black"/>
                <a:sym typeface="Lexend Black"/>
              </a:rPr>
              <a:t>But because you say so, I will let down the nets.”</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6 When they had done so, they caught such a </a:t>
            </a:r>
            <a:r>
              <a:rPr lang="en" sz="1000">
                <a:solidFill>
                  <a:srgbClr val="9FC5E8"/>
                </a:solidFill>
                <a:latin typeface="Lexend Black"/>
                <a:ea typeface="Lexend Black"/>
                <a:cs typeface="Lexend Black"/>
                <a:sym typeface="Lexend Black"/>
              </a:rPr>
              <a:t>large number of fish that their nets began to break.</a:t>
            </a:r>
            <a:r>
              <a:rPr lang="en" sz="1000">
                <a:solidFill>
                  <a:srgbClr val="FFFFFF"/>
                </a:solidFill>
                <a:latin typeface="Lexend Black"/>
                <a:ea typeface="Lexend Black"/>
                <a:cs typeface="Lexend Black"/>
                <a:sym typeface="Lexend Black"/>
              </a:rPr>
              <a:t> 7 So they signaled their </a:t>
            </a:r>
            <a:r>
              <a:rPr lang="en" sz="1000">
                <a:solidFill>
                  <a:srgbClr val="9FC5E8"/>
                </a:solidFill>
                <a:latin typeface="Lexend Black"/>
                <a:ea typeface="Lexend Black"/>
                <a:cs typeface="Lexend Black"/>
                <a:sym typeface="Lexend Black"/>
              </a:rPr>
              <a:t>partners in the other boat</a:t>
            </a:r>
            <a:r>
              <a:rPr lang="en" sz="1000">
                <a:solidFill>
                  <a:srgbClr val="FFFFFF"/>
                </a:solidFill>
                <a:latin typeface="Lexend Black"/>
                <a:ea typeface="Lexend Black"/>
                <a:cs typeface="Lexend Black"/>
                <a:sym typeface="Lexend Black"/>
              </a:rPr>
              <a:t> to come and help them, and they came and filled both boats so full that they began to sink.</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8 When Simon Peter saw this, he fell at Jesus’ knees and said, “Go away from me, Lord; I am a sinful man!” 9 </a:t>
            </a:r>
            <a:r>
              <a:rPr lang="en" sz="1000">
                <a:solidFill>
                  <a:srgbClr val="9FC5E8"/>
                </a:solidFill>
                <a:latin typeface="Lexend Black"/>
                <a:ea typeface="Lexend Black"/>
                <a:cs typeface="Lexend Black"/>
                <a:sym typeface="Lexend Black"/>
              </a:rPr>
              <a:t>For he and all his companions were astonished at the catch of fish they had taken,</a:t>
            </a:r>
            <a:r>
              <a:rPr lang="en" sz="1000">
                <a:solidFill>
                  <a:srgbClr val="F44A4A"/>
                </a:solidFill>
                <a:latin typeface="Lexend Black"/>
                <a:ea typeface="Lexend Black"/>
                <a:cs typeface="Lexend Black"/>
                <a:sym typeface="Lexend Black"/>
              </a:rPr>
              <a:t> </a:t>
            </a:r>
            <a:r>
              <a:rPr lang="en" sz="1000">
                <a:solidFill>
                  <a:srgbClr val="FFFFFF"/>
                </a:solidFill>
                <a:latin typeface="Lexend Black"/>
                <a:ea typeface="Lexend Black"/>
                <a:cs typeface="Lexend Black"/>
                <a:sym typeface="Lexend Black"/>
              </a:rPr>
              <a:t>10 and so were James and John, the sons of Zebedee, Simon’s partners.</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Then Jesus said to Simon, “Don’t be afraid; from now on you will fish for people.” 11 So they pulled their boats up on shore, left everything and followed him.</a:t>
            </a:r>
            <a:endParaRPr sz="1000">
              <a:solidFill>
                <a:srgbClr val="FFFFFF"/>
              </a:solidFill>
              <a:latin typeface="Lexend Black"/>
              <a:ea typeface="Lexend Black"/>
              <a:cs typeface="Lexend Black"/>
              <a:sym typeface="Lexend Black"/>
            </a:endParaRPr>
          </a:p>
        </p:txBody>
      </p:sp>
      <p:pic>
        <p:nvPicPr>
          <p:cNvPr id="170" name="Google Shape;170;p27"/>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171" name="Google Shape;171;p27"/>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27"/>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76" name="Shape 176"/>
        <p:cNvGrpSpPr/>
        <p:nvPr/>
      </p:nvGrpSpPr>
      <p:grpSpPr>
        <a:xfrm>
          <a:off x="0" y="0"/>
          <a:ext cx="0" cy="0"/>
          <a:chOff x="0" y="0"/>
          <a:chExt cx="0" cy="0"/>
        </a:xfrm>
      </p:grpSpPr>
      <p:sp>
        <p:nvSpPr>
          <p:cNvPr id="177" name="Google Shape;177;p28"/>
          <p:cNvSpPr txBox="1"/>
          <p:nvPr/>
        </p:nvSpPr>
        <p:spPr>
          <a:xfrm>
            <a:off x="256850" y="237500"/>
            <a:ext cx="75507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exend"/>
                <a:ea typeface="Lexend"/>
                <a:cs typeface="Lexend"/>
                <a:sym typeface="Lexend"/>
              </a:rPr>
              <a:t>Josephus -230 boats-</a:t>
            </a:r>
            <a:endParaRPr sz="1800">
              <a:solidFill>
                <a:srgbClr val="FFFFFF"/>
              </a:solidFill>
              <a:latin typeface="Lexend"/>
              <a:ea typeface="Lexend"/>
              <a:cs typeface="Lexend"/>
              <a:sym typeface="Lexend"/>
            </a:endParaRPr>
          </a:p>
          <a:p>
            <a:pPr indent="0" lvl="0" marL="0" rtl="0" algn="l">
              <a:spcBef>
                <a:spcPts val="0"/>
              </a:spcBef>
              <a:spcAft>
                <a:spcPts val="0"/>
              </a:spcAft>
              <a:buNone/>
            </a:pPr>
            <a:r>
              <a:rPr lang="en" sz="1800">
                <a:solidFill>
                  <a:srgbClr val="FFFFFF"/>
                </a:solidFill>
                <a:latin typeface="Lexend"/>
                <a:ea typeface="Lexend"/>
                <a:cs typeface="Lexend"/>
                <a:sym typeface="Lexend"/>
              </a:rPr>
              <a:t>Peter/James/John - Partners</a:t>
            </a:r>
            <a:endParaRPr sz="1800">
              <a:solidFill>
                <a:srgbClr val="FFFFFF"/>
              </a:solidFill>
              <a:latin typeface="Lexend"/>
              <a:ea typeface="Lexend"/>
              <a:cs typeface="Lexend"/>
              <a:sym typeface="Lexend"/>
            </a:endParaRPr>
          </a:p>
          <a:p>
            <a:pPr indent="0" lvl="0" marL="457200" rtl="0" algn="l">
              <a:spcBef>
                <a:spcPts val="0"/>
              </a:spcBef>
              <a:spcAft>
                <a:spcPts val="0"/>
              </a:spcAft>
              <a:buNone/>
            </a:pPr>
            <a:r>
              <a:t/>
            </a:r>
            <a:endParaRPr sz="1800">
              <a:solidFill>
                <a:srgbClr val="FFFFFF"/>
              </a:solidFill>
              <a:latin typeface="Lexend"/>
              <a:ea typeface="Lexend"/>
              <a:cs typeface="Lexend"/>
              <a:sym typeface="Lexend"/>
            </a:endParaRPr>
          </a:p>
          <a:p>
            <a:pPr indent="-342900" lvl="0" marL="457200" rtl="0" algn="l">
              <a:spcBef>
                <a:spcPts val="0"/>
              </a:spcBef>
              <a:spcAft>
                <a:spcPts val="0"/>
              </a:spcAft>
              <a:buClr>
                <a:srgbClr val="FFFFFF"/>
              </a:buClr>
              <a:buSzPts val="1800"/>
              <a:buFont typeface="Lexend"/>
              <a:buChar char="➔"/>
            </a:pPr>
            <a:r>
              <a:rPr lang="en" sz="1800">
                <a:solidFill>
                  <a:srgbClr val="FFFFFF"/>
                </a:solidFill>
                <a:latin typeface="Lexend"/>
                <a:ea typeface="Lexend"/>
                <a:cs typeface="Lexend"/>
                <a:sym typeface="Lexend"/>
              </a:rPr>
              <a:t>Jesus didn’t ask to get into the boat.</a:t>
            </a:r>
            <a:endParaRPr sz="1800">
              <a:solidFill>
                <a:srgbClr val="FFFFFF"/>
              </a:solidFill>
              <a:latin typeface="Lexend"/>
              <a:ea typeface="Lexend"/>
              <a:cs typeface="Lexend"/>
              <a:sym typeface="Lexend"/>
            </a:endParaRPr>
          </a:p>
          <a:p>
            <a:pPr indent="0" lvl="0" marL="457200" rtl="0" algn="l">
              <a:spcBef>
                <a:spcPts val="0"/>
              </a:spcBef>
              <a:spcAft>
                <a:spcPts val="0"/>
              </a:spcAft>
              <a:buNone/>
            </a:pPr>
            <a:r>
              <a:rPr lang="en" sz="1800">
                <a:solidFill>
                  <a:srgbClr val="FFFFFF"/>
                </a:solidFill>
                <a:latin typeface="Lexend Black"/>
                <a:ea typeface="Lexend Black"/>
                <a:cs typeface="Lexend Black"/>
                <a:sym typeface="Lexend Black"/>
              </a:rPr>
              <a:t>CAN JESUS INVADE ANY ASPECT OF YOUR LIFE?</a:t>
            </a:r>
            <a:endParaRPr sz="1800">
              <a:solidFill>
                <a:srgbClr val="FFFFFF"/>
              </a:solidFill>
              <a:latin typeface="Lexend Black"/>
              <a:ea typeface="Lexend Black"/>
              <a:cs typeface="Lexend Black"/>
              <a:sym typeface="Lexend Black"/>
            </a:endParaRPr>
          </a:p>
          <a:p>
            <a:pPr indent="-342900" lvl="0" marL="457200" rtl="0" algn="l">
              <a:spcBef>
                <a:spcPts val="0"/>
              </a:spcBef>
              <a:spcAft>
                <a:spcPts val="0"/>
              </a:spcAft>
              <a:buClr>
                <a:srgbClr val="FFFFFF"/>
              </a:buClr>
              <a:buSzPts val="1800"/>
              <a:buFont typeface="Lexend"/>
              <a:buChar char="➔"/>
            </a:pPr>
            <a:r>
              <a:rPr lang="en" sz="1800">
                <a:solidFill>
                  <a:srgbClr val="FFFFFF"/>
                </a:solidFill>
                <a:latin typeface="Lexend"/>
                <a:ea typeface="Lexend"/>
                <a:cs typeface="Lexend"/>
                <a:sym typeface="Lexend"/>
              </a:rPr>
              <a:t>Peter followed the instruction, allowed use of the boat.  </a:t>
            </a:r>
            <a:endParaRPr sz="1800">
              <a:solidFill>
                <a:srgbClr val="FFFFFF"/>
              </a:solidFill>
              <a:latin typeface="Lexend"/>
              <a:ea typeface="Lexend"/>
              <a:cs typeface="Lexend"/>
              <a:sym typeface="Lexend"/>
            </a:endParaRPr>
          </a:p>
          <a:p>
            <a:pPr indent="0" lvl="0" marL="457200" rtl="0" algn="l">
              <a:spcBef>
                <a:spcPts val="0"/>
              </a:spcBef>
              <a:spcAft>
                <a:spcPts val="0"/>
              </a:spcAft>
              <a:buNone/>
            </a:pPr>
            <a:r>
              <a:rPr lang="en" sz="1800">
                <a:solidFill>
                  <a:srgbClr val="FFFFFF"/>
                </a:solidFill>
                <a:latin typeface="Lexend Black"/>
                <a:ea typeface="Lexend Black"/>
                <a:cs typeface="Lexend Black"/>
                <a:sym typeface="Lexend Black"/>
              </a:rPr>
              <a:t>MADE ROOM for JESUS</a:t>
            </a:r>
            <a:endParaRPr sz="1800">
              <a:solidFill>
                <a:srgbClr val="FFFFFF"/>
              </a:solidFill>
              <a:latin typeface="Lexend Black"/>
              <a:ea typeface="Lexend Black"/>
              <a:cs typeface="Lexend Black"/>
              <a:sym typeface="Lexend Black"/>
            </a:endParaRPr>
          </a:p>
          <a:p>
            <a:pPr indent="-342900" lvl="0" marL="457200" rtl="0" algn="l">
              <a:spcBef>
                <a:spcPts val="0"/>
              </a:spcBef>
              <a:spcAft>
                <a:spcPts val="0"/>
              </a:spcAft>
              <a:buClr>
                <a:srgbClr val="FFFFFF"/>
              </a:buClr>
              <a:buSzPts val="1800"/>
              <a:buFont typeface="Lexend"/>
              <a:buChar char="➔"/>
            </a:pPr>
            <a:r>
              <a:rPr lang="en" sz="1800">
                <a:solidFill>
                  <a:srgbClr val="FFFFFF"/>
                </a:solidFill>
                <a:latin typeface="Lexend"/>
                <a:ea typeface="Lexend"/>
                <a:cs typeface="Lexend"/>
                <a:sym typeface="Lexend"/>
              </a:rPr>
              <a:t>Time passed during Jesus teaching.  </a:t>
            </a:r>
            <a:endParaRPr sz="1800">
              <a:solidFill>
                <a:srgbClr val="FFFFFF"/>
              </a:solidFill>
              <a:latin typeface="Lexend"/>
              <a:ea typeface="Lexend"/>
              <a:cs typeface="Lexend"/>
              <a:sym typeface="Lexend"/>
            </a:endParaRPr>
          </a:p>
          <a:p>
            <a:pPr indent="0" lvl="0" marL="457200" rtl="0" algn="l">
              <a:spcBef>
                <a:spcPts val="0"/>
              </a:spcBef>
              <a:spcAft>
                <a:spcPts val="0"/>
              </a:spcAft>
              <a:buNone/>
            </a:pPr>
            <a:r>
              <a:rPr lang="en" sz="1800">
                <a:solidFill>
                  <a:srgbClr val="FFFFFF"/>
                </a:solidFill>
                <a:latin typeface="Lexend Black"/>
                <a:ea typeface="Lexend Black"/>
                <a:cs typeface="Lexend Black"/>
                <a:sym typeface="Lexend Black"/>
              </a:rPr>
              <a:t>PATIENCE</a:t>
            </a:r>
            <a:endParaRPr sz="1800">
              <a:solidFill>
                <a:srgbClr val="FFFFFF"/>
              </a:solidFill>
              <a:latin typeface="Lexend Black"/>
              <a:ea typeface="Lexend Black"/>
              <a:cs typeface="Lexend Black"/>
              <a:sym typeface="Lexend Black"/>
            </a:endParaRPr>
          </a:p>
          <a:p>
            <a:pPr indent="-342900" lvl="0" marL="457200" rtl="0" algn="l">
              <a:spcBef>
                <a:spcPts val="0"/>
              </a:spcBef>
              <a:spcAft>
                <a:spcPts val="0"/>
              </a:spcAft>
              <a:buClr>
                <a:srgbClr val="FFFFFF"/>
              </a:buClr>
              <a:buSzPts val="1800"/>
              <a:buFont typeface="Lexend"/>
              <a:buChar char="➔"/>
            </a:pPr>
            <a:r>
              <a:rPr lang="en" sz="1800">
                <a:solidFill>
                  <a:srgbClr val="FFFFFF"/>
                </a:solidFill>
                <a:latin typeface="Lexend"/>
                <a:ea typeface="Lexend"/>
                <a:cs typeface="Lexend"/>
                <a:sym typeface="Lexend"/>
              </a:rPr>
              <a:t>Jesus gave instruction and it didn’t make sense. </a:t>
            </a:r>
            <a:endParaRPr sz="1800">
              <a:solidFill>
                <a:srgbClr val="FFFFFF"/>
              </a:solidFill>
              <a:latin typeface="Lexend"/>
              <a:ea typeface="Lexend"/>
              <a:cs typeface="Lexend"/>
              <a:sym typeface="Lexend"/>
            </a:endParaRPr>
          </a:p>
          <a:p>
            <a:pPr indent="0" lvl="0" marL="457200" rtl="0" algn="l">
              <a:spcBef>
                <a:spcPts val="0"/>
              </a:spcBef>
              <a:spcAft>
                <a:spcPts val="0"/>
              </a:spcAft>
              <a:buNone/>
            </a:pPr>
            <a:r>
              <a:rPr lang="en" sz="1800">
                <a:solidFill>
                  <a:srgbClr val="FFFFFF"/>
                </a:solidFill>
                <a:latin typeface="Lexend Black"/>
                <a:ea typeface="Lexend Black"/>
                <a:cs typeface="Lexend Black"/>
                <a:sym typeface="Lexend Black"/>
              </a:rPr>
              <a:t>OBEDIENCE</a:t>
            </a:r>
            <a:endParaRPr sz="1800">
              <a:solidFill>
                <a:srgbClr val="FFFFFF"/>
              </a:solidFill>
              <a:latin typeface="Lexend Black"/>
              <a:ea typeface="Lexend Black"/>
              <a:cs typeface="Lexend Black"/>
              <a:sym typeface="Lexend Black"/>
            </a:endParaRPr>
          </a:p>
          <a:p>
            <a:pPr indent="-342900" lvl="0" marL="457200" rtl="0" algn="l">
              <a:spcBef>
                <a:spcPts val="0"/>
              </a:spcBef>
              <a:spcAft>
                <a:spcPts val="0"/>
              </a:spcAft>
              <a:buClr>
                <a:srgbClr val="FFFFFF"/>
              </a:buClr>
              <a:buSzPts val="1800"/>
              <a:buFont typeface="Lexend"/>
              <a:buChar char="➔"/>
            </a:pPr>
            <a:r>
              <a:rPr lang="en" sz="1800">
                <a:solidFill>
                  <a:srgbClr val="FFFFFF"/>
                </a:solidFill>
                <a:latin typeface="Lexend"/>
                <a:ea typeface="Lexend"/>
                <a:cs typeface="Lexend"/>
                <a:sym typeface="Lexend"/>
              </a:rPr>
              <a:t>The catch exceeded their CAPACITY. </a:t>
            </a:r>
            <a:endParaRPr sz="1800">
              <a:solidFill>
                <a:srgbClr val="FFFFFF"/>
              </a:solidFill>
              <a:latin typeface="Lexend"/>
              <a:ea typeface="Lexend"/>
              <a:cs typeface="Lexend"/>
              <a:sym typeface="Lexend"/>
            </a:endParaRPr>
          </a:p>
          <a:p>
            <a:pPr indent="0" lvl="0" marL="457200" rtl="0" algn="l">
              <a:spcBef>
                <a:spcPts val="0"/>
              </a:spcBef>
              <a:spcAft>
                <a:spcPts val="0"/>
              </a:spcAft>
              <a:buNone/>
            </a:pPr>
            <a:r>
              <a:rPr lang="en" sz="1800">
                <a:solidFill>
                  <a:srgbClr val="FFFFFF"/>
                </a:solidFill>
                <a:latin typeface="Lexend Black"/>
                <a:ea typeface="Lexend Black"/>
                <a:cs typeface="Lexend Black"/>
                <a:sym typeface="Lexend Black"/>
              </a:rPr>
              <a:t>OVERFLOW</a:t>
            </a:r>
            <a:endParaRPr sz="18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800">
              <a:solidFill>
                <a:srgbClr val="FFFFFF"/>
              </a:solidFill>
              <a:latin typeface="Lexend"/>
              <a:ea typeface="Lexend"/>
              <a:cs typeface="Lexend"/>
              <a:sym typeface="Lexend"/>
            </a:endParaRPr>
          </a:p>
          <a:p>
            <a:pPr indent="0" lvl="0" marL="0" rtl="0" algn="l">
              <a:spcBef>
                <a:spcPts val="0"/>
              </a:spcBef>
              <a:spcAft>
                <a:spcPts val="0"/>
              </a:spcAft>
              <a:buNone/>
            </a:pPr>
            <a:r>
              <a:rPr lang="en" sz="1800">
                <a:solidFill>
                  <a:srgbClr val="FFFFFF"/>
                </a:solidFill>
                <a:latin typeface="Lexend"/>
                <a:ea typeface="Lexend"/>
                <a:cs typeface="Lexend"/>
                <a:sym typeface="Lexend"/>
              </a:rPr>
              <a:t>“From now on, you’ll be fishing for people.”</a:t>
            </a:r>
            <a:endParaRPr sz="1800">
              <a:solidFill>
                <a:srgbClr val="FFFFFF"/>
              </a:solidFill>
              <a:latin typeface="Lexend"/>
              <a:ea typeface="Lexend"/>
              <a:cs typeface="Lexend"/>
              <a:sym typeface="Lexend"/>
            </a:endParaRPr>
          </a:p>
          <a:p>
            <a:pPr indent="0" lvl="0" marL="0" rtl="0" algn="l">
              <a:spcBef>
                <a:spcPts val="0"/>
              </a:spcBef>
              <a:spcAft>
                <a:spcPts val="0"/>
              </a:spcAft>
              <a:buNone/>
            </a:pPr>
            <a:r>
              <a:rPr lang="en" sz="1800">
                <a:solidFill>
                  <a:srgbClr val="FFFFFF"/>
                </a:solidFill>
                <a:latin typeface="Lexend"/>
                <a:ea typeface="Lexend"/>
                <a:cs typeface="Lexend"/>
                <a:sym typeface="Lexend"/>
              </a:rPr>
              <a:t>They left everything and followed Jesus.</a:t>
            </a:r>
            <a:endParaRPr sz="1800">
              <a:solidFill>
                <a:srgbClr val="FFFFFF"/>
              </a:solidFill>
              <a:latin typeface="Lexend"/>
              <a:ea typeface="Lexend"/>
              <a:cs typeface="Lexend"/>
              <a:sym typeface="Lexend"/>
            </a:endParaRPr>
          </a:p>
          <a:p>
            <a:pPr indent="0" lvl="0" marL="0" rtl="0" algn="l">
              <a:spcBef>
                <a:spcPts val="0"/>
              </a:spcBef>
              <a:spcAft>
                <a:spcPts val="0"/>
              </a:spcAft>
              <a:buNone/>
            </a:pPr>
            <a:r>
              <a:t/>
            </a:r>
            <a:endParaRPr sz="2200">
              <a:solidFill>
                <a:srgbClr val="FFFFFF"/>
              </a:solidFill>
              <a:latin typeface="Lexend Black"/>
              <a:ea typeface="Lexend Black"/>
              <a:cs typeface="Lexend Black"/>
              <a:sym typeface="Lexend Black"/>
            </a:endParaRPr>
          </a:p>
        </p:txBody>
      </p:sp>
      <p:pic>
        <p:nvPicPr>
          <p:cNvPr id="178" name="Google Shape;178;p28"/>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179" name="Google Shape;179;p28"/>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8"/>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84" name="Shape 184"/>
        <p:cNvGrpSpPr/>
        <p:nvPr/>
      </p:nvGrpSpPr>
      <p:grpSpPr>
        <a:xfrm>
          <a:off x="0" y="0"/>
          <a:ext cx="0" cy="0"/>
          <a:chOff x="0" y="0"/>
          <a:chExt cx="0" cy="0"/>
        </a:xfrm>
      </p:grpSpPr>
      <p:sp>
        <p:nvSpPr>
          <p:cNvPr id="185" name="Google Shape;185;p29"/>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John 21</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u="sng">
                <a:solidFill>
                  <a:srgbClr val="FFFFFF"/>
                </a:solidFill>
                <a:latin typeface="Lexend Black"/>
                <a:ea typeface="Lexend Black"/>
                <a:cs typeface="Lexend Black"/>
                <a:sym typeface="Lexend Black"/>
              </a:rPr>
              <a:t>Afterward Jesus</a:t>
            </a:r>
            <a:r>
              <a:rPr lang="en" sz="1000">
                <a:solidFill>
                  <a:srgbClr val="FFFFFF"/>
                </a:solidFill>
                <a:latin typeface="Lexend Black"/>
                <a:ea typeface="Lexend Black"/>
                <a:cs typeface="Lexend Black"/>
                <a:sym typeface="Lexend Black"/>
              </a:rPr>
              <a:t> appeared again to his disciples, by the Sea of Galilee. It happened this way: 2 Simon Peter, Thomas (also known as Didymus), Nathanael from Cana in Galilee, the sons of Zebedee, and two other disciples were together. 3 </a:t>
            </a:r>
            <a:r>
              <a:rPr lang="en" sz="1000">
                <a:solidFill>
                  <a:srgbClr val="9FC5E8"/>
                </a:solidFill>
                <a:latin typeface="Lexend Black"/>
                <a:ea typeface="Lexend Black"/>
                <a:cs typeface="Lexend Black"/>
                <a:sym typeface="Lexend Black"/>
              </a:rPr>
              <a:t>“I’m going out to fish,”</a:t>
            </a:r>
            <a:r>
              <a:rPr lang="en" sz="1000">
                <a:solidFill>
                  <a:srgbClr val="FFFFFF"/>
                </a:solidFill>
                <a:latin typeface="Lexend Black"/>
                <a:ea typeface="Lexend Black"/>
                <a:cs typeface="Lexend Black"/>
                <a:sym typeface="Lexend Black"/>
              </a:rPr>
              <a:t> Simon Peter told them, and they said, “We’ll go with you.” So they went out and got into the boat, </a:t>
            </a:r>
            <a:r>
              <a:rPr lang="en" sz="1000">
                <a:solidFill>
                  <a:srgbClr val="9FC5E8"/>
                </a:solidFill>
                <a:latin typeface="Lexend Black"/>
                <a:ea typeface="Lexend Black"/>
                <a:cs typeface="Lexend Black"/>
                <a:sym typeface="Lexend Black"/>
              </a:rPr>
              <a:t>but that night they caught nothing.</a:t>
            </a:r>
            <a:endParaRPr sz="1000">
              <a:solidFill>
                <a:srgbClr val="9FC5E8"/>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9FC5E8"/>
                </a:solidFill>
                <a:latin typeface="Lexend Black"/>
                <a:ea typeface="Lexend Black"/>
                <a:cs typeface="Lexend Black"/>
                <a:sym typeface="Lexend Black"/>
              </a:rPr>
              <a:t>4 Early in the morning, </a:t>
            </a:r>
            <a:r>
              <a:rPr lang="en" sz="1000">
                <a:solidFill>
                  <a:srgbClr val="FFFFFF"/>
                </a:solidFill>
                <a:latin typeface="Lexend Black"/>
                <a:ea typeface="Lexend Black"/>
                <a:cs typeface="Lexend Black"/>
                <a:sym typeface="Lexend Black"/>
              </a:rPr>
              <a:t>Jesus stood on the shore, but the disciples did not realize that it was Jesus.</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5 He called out to them, “Friends, haven’t you any fish?” “No,” they answered.</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6 He said, </a:t>
            </a:r>
            <a:r>
              <a:rPr lang="en" sz="1000">
                <a:solidFill>
                  <a:srgbClr val="9FC5E8"/>
                </a:solidFill>
                <a:latin typeface="Lexend Black"/>
                <a:ea typeface="Lexend Black"/>
                <a:cs typeface="Lexend Black"/>
                <a:sym typeface="Lexend Black"/>
              </a:rPr>
              <a:t>“Throw your net on the right side of the boat and you will find some.”</a:t>
            </a:r>
            <a:r>
              <a:rPr lang="en" sz="1000">
                <a:solidFill>
                  <a:srgbClr val="FFFFFF"/>
                </a:solidFill>
                <a:latin typeface="Lexend Black"/>
                <a:ea typeface="Lexend Black"/>
                <a:cs typeface="Lexend Black"/>
                <a:sym typeface="Lexend Black"/>
              </a:rPr>
              <a:t> When they did, they were unable to haul the net in because of the </a:t>
            </a:r>
            <a:r>
              <a:rPr lang="en" sz="1000">
                <a:solidFill>
                  <a:srgbClr val="9FC5E8"/>
                </a:solidFill>
                <a:latin typeface="Lexend Black"/>
                <a:ea typeface="Lexend Black"/>
                <a:cs typeface="Lexend Black"/>
                <a:sym typeface="Lexend Black"/>
              </a:rPr>
              <a:t>large number of fish.</a:t>
            </a:r>
            <a:endParaRPr sz="1000">
              <a:solidFill>
                <a:srgbClr val="9FC5E8"/>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7 Then the disciple whom Jesus loved said to Peter, “It is the Lord!” As soon as Simon Peter heard him say, “It is the Lord,” he wrapped his outer garment around him (for he had taken it off) and jumped into the water. 8 The other disciples followed in the boat, towing the net full of fish, for they were not far from shore, about a hundred yards. 9 When they landed, they saw a fire of burning coals there with fish on it, and some bread.</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1000">
                <a:solidFill>
                  <a:srgbClr val="FFFFFF"/>
                </a:solidFill>
                <a:latin typeface="Lexend Black"/>
                <a:ea typeface="Lexend Black"/>
                <a:cs typeface="Lexend Black"/>
                <a:sym typeface="Lexend Black"/>
              </a:rPr>
              <a:t>10 Jesus said to them, </a:t>
            </a:r>
            <a:r>
              <a:rPr lang="en" sz="1000">
                <a:solidFill>
                  <a:srgbClr val="9FC5E8"/>
                </a:solidFill>
                <a:latin typeface="Lexend Black"/>
                <a:ea typeface="Lexend Black"/>
                <a:cs typeface="Lexend Black"/>
                <a:sym typeface="Lexend Black"/>
              </a:rPr>
              <a:t>“Bring some of the fish you have just caught.”</a:t>
            </a:r>
            <a:r>
              <a:rPr lang="en" sz="1000">
                <a:solidFill>
                  <a:srgbClr val="FFFFFF"/>
                </a:solidFill>
                <a:latin typeface="Lexend Black"/>
                <a:ea typeface="Lexend Black"/>
                <a:cs typeface="Lexend Black"/>
                <a:sym typeface="Lexend Black"/>
              </a:rPr>
              <a:t> 11 So Simon Peter climbed back into the boat and dragged the net ashore. </a:t>
            </a:r>
            <a:r>
              <a:rPr lang="en" sz="1000">
                <a:solidFill>
                  <a:srgbClr val="9FC5E8"/>
                </a:solidFill>
                <a:latin typeface="Lexend Black"/>
                <a:ea typeface="Lexend Black"/>
                <a:cs typeface="Lexend Black"/>
                <a:sym typeface="Lexend Black"/>
              </a:rPr>
              <a:t>It was full of large fish, 153,</a:t>
            </a:r>
            <a:r>
              <a:rPr lang="en" sz="1000">
                <a:solidFill>
                  <a:srgbClr val="FFFFFF"/>
                </a:solidFill>
                <a:latin typeface="Lexend Black"/>
                <a:ea typeface="Lexend Black"/>
                <a:cs typeface="Lexend Black"/>
                <a:sym typeface="Lexend Black"/>
              </a:rPr>
              <a:t> but even with so many </a:t>
            </a:r>
            <a:r>
              <a:rPr lang="en" sz="1000">
                <a:solidFill>
                  <a:srgbClr val="9FC5E8"/>
                </a:solidFill>
                <a:latin typeface="Lexend Black"/>
                <a:ea typeface="Lexend Black"/>
                <a:cs typeface="Lexend Black"/>
                <a:sym typeface="Lexend Black"/>
              </a:rPr>
              <a:t>the net was not torn.</a:t>
            </a:r>
            <a:r>
              <a:rPr lang="en" sz="1000">
                <a:solidFill>
                  <a:srgbClr val="FFFFFF"/>
                </a:solidFill>
                <a:latin typeface="Lexend Black"/>
                <a:ea typeface="Lexend Black"/>
                <a:cs typeface="Lexend Black"/>
                <a:sym typeface="Lexend Black"/>
              </a:rPr>
              <a:t> 12 Jesus said to them, “Come and have breakfast.” None of the disciples dared ask him, “Who are you?” They knew it was the Lord. 13 Jesus came, took the bread and gave it to them, and did the same with the fish. 14 This was now the third time Jesus appeared to his disciples after he was raised from the dead.</a:t>
            </a:r>
            <a:endParaRPr sz="1000">
              <a:solidFill>
                <a:srgbClr val="FFFFFF"/>
              </a:solidFill>
              <a:latin typeface="Lexend Black"/>
              <a:ea typeface="Lexend Black"/>
              <a:cs typeface="Lexend Black"/>
              <a:sym typeface="Lexend Black"/>
            </a:endParaRPr>
          </a:p>
        </p:txBody>
      </p:sp>
      <p:pic>
        <p:nvPicPr>
          <p:cNvPr id="186" name="Google Shape;186;p29"/>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187" name="Google Shape;187;p29"/>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 name="Google Shape;188;p29"/>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92" name="Shape 192"/>
        <p:cNvGrpSpPr/>
        <p:nvPr/>
      </p:nvGrpSpPr>
      <p:grpSpPr>
        <a:xfrm>
          <a:off x="0" y="0"/>
          <a:ext cx="0" cy="0"/>
          <a:chOff x="0" y="0"/>
          <a:chExt cx="0" cy="0"/>
        </a:xfrm>
      </p:grpSpPr>
      <p:sp>
        <p:nvSpPr>
          <p:cNvPr id="193" name="Google Shape;193;p30"/>
          <p:cNvSpPr txBox="1"/>
          <p:nvPr/>
        </p:nvSpPr>
        <p:spPr>
          <a:xfrm>
            <a:off x="256850" y="237500"/>
            <a:ext cx="74868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exend"/>
                <a:ea typeface="Lexend"/>
                <a:cs typeface="Lexend"/>
                <a:sym typeface="Lexend"/>
              </a:rPr>
              <a:t>Jesus appeared on the shore at Dawn.  100Yds</a:t>
            </a:r>
            <a:endParaRPr sz="1800">
              <a:solidFill>
                <a:srgbClr val="FFFFFF"/>
              </a:solidFill>
              <a:latin typeface="Lexend"/>
              <a:ea typeface="Lexend"/>
              <a:cs typeface="Lexend"/>
              <a:sym typeface="Lexend"/>
            </a:endParaRPr>
          </a:p>
          <a:p>
            <a:pPr indent="0" lvl="0" marL="0" rtl="0" algn="l">
              <a:spcBef>
                <a:spcPts val="0"/>
              </a:spcBef>
              <a:spcAft>
                <a:spcPts val="0"/>
              </a:spcAft>
              <a:buNone/>
            </a:pPr>
            <a:r>
              <a:rPr lang="en" sz="1800">
                <a:solidFill>
                  <a:srgbClr val="FFFFFF"/>
                </a:solidFill>
                <a:latin typeface="Lexend"/>
                <a:ea typeface="Lexend"/>
                <a:cs typeface="Lexend"/>
                <a:sym typeface="Lexend"/>
              </a:rPr>
              <a:t>Jesus met them with Fire, Food &amp; Fellowship</a:t>
            </a:r>
            <a:endParaRPr sz="1800">
              <a:solidFill>
                <a:srgbClr val="FFFFFF"/>
              </a:solidFill>
              <a:latin typeface="Lexend"/>
              <a:ea typeface="Lexend"/>
              <a:cs typeface="Lexend"/>
              <a:sym typeface="Lexend"/>
            </a:endParaRPr>
          </a:p>
          <a:p>
            <a:pPr indent="0" lvl="0" marL="457200" rtl="0" algn="l">
              <a:spcBef>
                <a:spcPts val="0"/>
              </a:spcBef>
              <a:spcAft>
                <a:spcPts val="0"/>
              </a:spcAft>
              <a:buNone/>
            </a:pPr>
            <a:r>
              <a:t/>
            </a:r>
            <a:endParaRPr sz="1800">
              <a:solidFill>
                <a:srgbClr val="FFFFFF"/>
              </a:solidFill>
              <a:latin typeface="Lexend"/>
              <a:ea typeface="Lexend"/>
              <a:cs typeface="Lexend"/>
              <a:sym typeface="Lexend"/>
            </a:endParaRPr>
          </a:p>
          <a:p>
            <a:pPr indent="-342900" lvl="0" marL="457200" rtl="0" algn="l">
              <a:spcBef>
                <a:spcPts val="0"/>
              </a:spcBef>
              <a:spcAft>
                <a:spcPts val="0"/>
              </a:spcAft>
              <a:buClr>
                <a:srgbClr val="FFFFFF"/>
              </a:buClr>
              <a:buSzPts val="1800"/>
              <a:buFont typeface="Lexend Black"/>
              <a:buChar char="➔"/>
            </a:pPr>
            <a:r>
              <a:rPr lang="en" sz="1800">
                <a:solidFill>
                  <a:srgbClr val="FFFFFF"/>
                </a:solidFill>
                <a:latin typeface="Lexend Black"/>
                <a:ea typeface="Lexend Black"/>
                <a:cs typeface="Lexend Black"/>
                <a:sym typeface="Lexend Black"/>
              </a:rPr>
              <a:t>Told them WHERE to Fish</a:t>
            </a:r>
            <a:endParaRPr sz="1800">
              <a:solidFill>
                <a:srgbClr val="FFFFFF"/>
              </a:solidFill>
              <a:latin typeface="Lexend Black"/>
              <a:ea typeface="Lexend Black"/>
              <a:cs typeface="Lexend Black"/>
              <a:sym typeface="Lexend Black"/>
            </a:endParaRPr>
          </a:p>
          <a:p>
            <a:pPr indent="-342900" lvl="0" marL="457200" rtl="0" algn="l">
              <a:spcBef>
                <a:spcPts val="0"/>
              </a:spcBef>
              <a:spcAft>
                <a:spcPts val="0"/>
              </a:spcAft>
              <a:buClr>
                <a:srgbClr val="FFFFFF"/>
              </a:buClr>
              <a:buSzPts val="1800"/>
              <a:buFont typeface="Lexend Black"/>
              <a:buChar char="➔"/>
            </a:pPr>
            <a:r>
              <a:rPr lang="en" sz="1800">
                <a:solidFill>
                  <a:srgbClr val="FFFFFF"/>
                </a:solidFill>
                <a:latin typeface="Lexend Black"/>
                <a:ea typeface="Lexend Black"/>
                <a:cs typeface="Lexend Black"/>
                <a:sym typeface="Lexend Black"/>
              </a:rPr>
              <a:t>The net was FULL</a:t>
            </a:r>
            <a:endParaRPr sz="1800">
              <a:solidFill>
                <a:srgbClr val="FFFFFF"/>
              </a:solidFill>
              <a:latin typeface="Lexend Black"/>
              <a:ea typeface="Lexend Black"/>
              <a:cs typeface="Lexend Black"/>
              <a:sym typeface="Lexend Black"/>
            </a:endParaRPr>
          </a:p>
          <a:p>
            <a:pPr indent="-342900" lvl="0" marL="457200" rtl="0" algn="l">
              <a:spcBef>
                <a:spcPts val="0"/>
              </a:spcBef>
              <a:spcAft>
                <a:spcPts val="0"/>
              </a:spcAft>
              <a:buClr>
                <a:srgbClr val="FFFFFF"/>
              </a:buClr>
              <a:buSzPts val="1800"/>
              <a:buFont typeface="Lexend Black"/>
              <a:buChar char="➔"/>
            </a:pPr>
            <a:r>
              <a:rPr lang="en" sz="1800">
                <a:solidFill>
                  <a:srgbClr val="FFFFFF"/>
                </a:solidFill>
                <a:latin typeface="Lexend Black"/>
                <a:ea typeface="Lexend Black"/>
                <a:cs typeface="Lexend Black"/>
                <a:sym typeface="Lexend Black"/>
              </a:rPr>
              <a:t>The FISH were LARGE</a:t>
            </a:r>
            <a:endParaRPr sz="1800">
              <a:solidFill>
                <a:srgbClr val="FFFFFF"/>
              </a:solidFill>
              <a:latin typeface="Lexend Black"/>
              <a:ea typeface="Lexend Black"/>
              <a:cs typeface="Lexend Black"/>
              <a:sym typeface="Lexend Black"/>
            </a:endParaRPr>
          </a:p>
          <a:p>
            <a:pPr indent="-342900" lvl="0" marL="457200" rtl="0" algn="l">
              <a:spcBef>
                <a:spcPts val="0"/>
              </a:spcBef>
              <a:spcAft>
                <a:spcPts val="0"/>
              </a:spcAft>
              <a:buClr>
                <a:srgbClr val="FFFFFF"/>
              </a:buClr>
              <a:buSzPts val="1800"/>
              <a:buFont typeface="Lexend Black"/>
              <a:buChar char="➔"/>
            </a:pPr>
            <a:r>
              <a:rPr lang="en" sz="1800">
                <a:solidFill>
                  <a:srgbClr val="FFFFFF"/>
                </a:solidFill>
                <a:latin typeface="Lexend Black"/>
                <a:ea typeface="Lexend Black"/>
                <a:cs typeface="Lexend Black"/>
                <a:sym typeface="Lexend Black"/>
              </a:rPr>
              <a:t>The net didn’t BREAK</a:t>
            </a:r>
            <a:endParaRPr sz="18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1800">
              <a:solidFill>
                <a:srgbClr val="FFFFFF"/>
              </a:solidFill>
              <a:latin typeface="Lexend"/>
              <a:ea typeface="Lexend"/>
              <a:cs typeface="Lexend"/>
              <a:sym typeface="Lexend"/>
            </a:endParaRPr>
          </a:p>
          <a:p>
            <a:pPr indent="0" lvl="0" marL="0" rtl="0" algn="l">
              <a:spcBef>
                <a:spcPts val="0"/>
              </a:spcBef>
              <a:spcAft>
                <a:spcPts val="0"/>
              </a:spcAft>
              <a:buNone/>
            </a:pPr>
            <a:r>
              <a:rPr lang="en" sz="1800">
                <a:solidFill>
                  <a:srgbClr val="FFFFFF"/>
                </a:solidFill>
                <a:latin typeface="Lexend"/>
                <a:ea typeface="Lexend"/>
                <a:cs typeface="Lexend"/>
                <a:sym typeface="Lexend"/>
              </a:rPr>
              <a:t>“Follow Me”</a:t>
            </a:r>
            <a:endParaRPr sz="1800">
              <a:solidFill>
                <a:srgbClr val="FFFFFF"/>
              </a:solidFill>
              <a:latin typeface="Lexend"/>
              <a:ea typeface="Lexend"/>
              <a:cs typeface="Lexend"/>
              <a:sym typeface="Lexend"/>
            </a:endParaRPr>
          </a:p>
          <a:p>
            <a:pPr indent="0" lvl="0" marL="0" rtl="0" algn="l">
              <a:spcBef>
                <a:spcPts val="0"/>
              </a:spcBef>
              <a:spcAft>
                <a:spcPts val="0"/>
              </a:spcAft>
              <a:buNone/>
            </a:pPr>
            <a:r>
              <a:t/>
            </a:r>
            <a:endParaRPr sz="1800">
              <a:solidFill>
                <a:srgbClr val="FFFFFF"/>
              </a:solidFill>
              <a:latin typeface="Lexend"/>
              <a:ea typeface="Lexend"/>
              <a:cs typeface="Lexend"/>
              <a:sym typeface="Lexend"/>
            </a:endParaRPr>
          </a:p>
          <a:p>
            <a:pPr indent="0" lvl="0" marL="0" rtl="0" algn="l">
              <a:spcBef>
                <a:spcPts val="0"/>
              </a:spcBef>
              <a:spcAft>
                <a:spcPts val="0"/>
              </a:spcAft>
              <a:buNone/>
            </a:pPr>
            <a:r>
              <a:rPr lang="en" sz="1800">
                <a:solidFill>
                  <a:srgbClr val="FFFFFF"/>
                </a:solidFill>
                <a:latin typeface="Lexend"/>
                <a:ea typeface="Lexend"/>
                <a:cs typeface="Lexend"/>
                <a:sym typeface="Lexend"/>
              </a:rPr>
              <a:t>Business/Business Miracles in the midst of KINGDOM WORK</a:t>
            </a:r>
            <a:endParaRPr sz="1800">
              <a:solidFill>
                <a:srgbClr val="FFFFFF"/>
              </a:solidFill>
              <a:latin typeface="Lexend"/>
              <a:ea typeface="Lexend"/>
              <a:cs typeface="Lexend"/>
              <a:sym typeface="Lexend"/>
            </a:endParaRPr>
          </a:p>
          <a:p>
            <a:pPr indent="0" lvl="0" marL="0" rtl="0" algn="l">
              <a:spcBef>
                <a:spcPts val="0"/>
              </a:spcBef>
              <a:spcAft>
                <a:spcPts val="0"/>
              </a:spcAft>
              <a:buNone/>
            </a:pPr>
            <a:r>
              <a:t/>
            </a:r>
            <a:endParaRPr sz="1800">
              <a:solidFill>
                <a:srgbClr val="FFFFFF"/>
              </a:solidFill>
              <a:latin typeface="Lexend"/>
              <a:ea typeface="Lexend"/>
              <a:cs typeface="Lexend"/>
              <a:sym typeface="Lexend"/>
            </a:endParaRPr>
          </a:p>
          <a:p>
            <a:pPr indent="0" lvl="0" marL="0" rtl="0" algn="l">
              <a:spcBef>
                <a:spcPts val="0"/>
              </a:spcBef>
              <a:spcAft>
                <a:spcPts val="0"/>
              </a:spcAft>
              <a:buNone/>
            </a:pPr>
            <a:r>
              <a:rPr lang="en" sz="1800">
                <a:solidFill>
                  <a:srgbClr val="FFFFFF"/>
                </a:solidFill>
                <a:latin typeface="Lexend"/>
                <a:ea typeface="Lexend"/>
                <a:cs typeface="Lexend"/>
                <a:sym typeface="Lexend"/>
              </a:rPr>
              <a:t>NATURAL is a reflection of what you’re called to do in the SPIRIT.  </a:t>
            </a:r>
            <a:r>
              <a:rPr lang="en" sz="1800">
                <a:solidFill>
                  <a:srgbClr val="FFFFFF"/>
                </a:solidFill>
                <a:latin typeface="Lexend Black"/>
                <a:ea typeface="Lexend Black"/>
                <a:cs typeface="Lexend Black"/>
                <a:sym typeface="Lexend Black"/>
              </a:rPr>
              <a:t>It’s a BIG CLUE!!</a:t>
            </a:r>
            <a:endParaRPr sz="18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2200">
              <a:solidFill>
                <a:srgbClr val="FFFFFF"/>
              </a:solidFill>
              <a:latin typeface="Lexend Black"/>
              <a:ea typeface="Lexend Black"/>
              <a:cs typeface="Lexend Black"/>
              <a:sym typeface="Lexend Black"/>
            </a:endParaRPr>
          </a:p>
        </p:txBody>
      </p:sp>
      <p:pic>
        <p:nvPicPr>
          <p:cNvPr id="194" name="Google Shape;194;p30"/>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195" name="Google Shape;195;p30"/>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30"/>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31"/>
          <p:cNvSpPr/>
          <p:nvPr/>
        </p:nvSpPr>
        <p:spPr>
          <a:xfrm rot="5400000">
            <a:off x="4349925" y="352400"/>
            <a:ext cx="441300" cy="9141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p:nvPr/>
        </p:nvSpPr>
        <p:spPr>
          <a:xfrm>
            <a:off x="1918125" y="88950"/>
            <a:ext cx="5304900" cy="4965600"/>
          </a:xfrm>
          <a:prstGeom prst="ellipse">
            <a:avLst/>
          </a:prstGeom>
          <a:gradFill>
            <a:gsLst>
              <a:gs pos="0">
                <a:srgbClr val="1077D2"/>
              </a:gs>
              <a:gs pos="100000">
                <a:srgbClr val="09315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txBox="1"/>
          <p:nvPr/>
        </p:nvSpPr>
        <p:spPr>
          <a:xfrm>
            <a:off x="3331432" y="2950550"/>
            <a:ext cx="2478300" cy="908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rgbClr val="FFFFFF"/>
                </a:solidFill>
                <a:latin typeface="Lexend"/>
                <a:ea typeface="Lexend"/>
                <a:cs typeface="Lexend"/>
                <a:sym typeface="Lexend"/>
              </a:rPr>
              <a:t>Jesus</a:t>
            </a:r>
            <a:endParaRPr b="1" sz="4700">
              <a:solidFill>
                <a:srgbClr val="FFFFFF"/>
              </a:solidFill>
              <a:latin typeface="Lexend"/>
              <a:ea typeface="Lexend"/>
              <a:cs typeface="Lexend"/>
              <a:sym typeface="Lexend"/>
            </a:endParaRPr>
          </a:p>
        </p:txBody>
      </p:sp>
      <p:pic>
        <p:nvPicPr>
          <p:cNvPr id="204" name="Google Shape;204;p31"/>
          <p:cNvPicPr preferRelativeResize="0"/>
          <p:nvPr/>
        </p:nvPicPr>
        <p:blipFill rotWithShape="1">
          <a:blip r:embed="rId4">
            <a:alphaModFix/>
          </a:blip>
          <a:srcRect b="67343" l="24704" r="23634" t="0"/>
          <a:stretch/>
        </p:blipFill>
        <p:spPr>
          <a:xfrm>
            <a:off x="2929975" y="1087500"/>
            <a:ext cx="3281200" cy="1995749"/>
          </a:xfrm>
          <a:prstGeom prst="rect">
            <a:avLst/>
          </a:prstGeom>
          <a:noFill/>
          <a:ln>
            <a:noFill/>
          </a:ln>
          <a:effectLst>
            <a:outerShdw blurRad="57150" rotWithShape="0" algn="bl" dir="5400000" dist="47625">
              <a:srgbClr val="000000">
                <a:alpha val="7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62" name="Google Shape;62;p14"/>
          <p:cNvPicPr preferRelativeResize="0"/>
          <p:nvPr/>
        </p:nvPicPr>
        <p:blipFill rotWithShape="1">
          <a:blip r:embed="rId4">
            <a:alphaModFix/>
          </a:blip>
          <a:srcRect b="0" l="0" r="0" t="15483"/>
          <a:stretch/>
        </p:blipFill>
        <p:spPr>
          <a:xfrm>
            <a:off x="0" y="0"/>
            <a:ext cx="7942446" cy="5143499"/>
          </a:xfrm>
          <a:prstGeom prst="rect">
            <a:avLst/>
          </a:prstGeom>
          <a:noFill/>
          <a:ln>
            <a:noFill/>
          </a:ln>
        </p:spPr>
      </p:pic>
      <p:sp>
        <p:nvSpPr>
          <p:cNvPr id="63" name="Google Shape;63;p14"/>
          <p:cNvSpPr txBox="1"/>
          <p:nvPr/>
        </p:nvSpPr>
        <p:spPr>
          <a:xfrm>
            <a:off x="5056500" y="4049175"/>
            <a:ext cx="3924300" cy="870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r">
              <a:spcBef>
                <a:spcPts val="0"/>
              </a:spcBef>
              <a:spcAft>
                <a:spcPts val="0"/>
              </a:spcAft>
              <a:buNone/>
            </a:pPr>
            <a:r>
              <a:rPr lang="en" sz="2400">
                <a:solidFill>
                  <a:srgbClr val="FFFFFF"/>
                </a:solidFill>
                <a:latin typeface="Lexend Black"/>
                <a:ea typeface="Lexend Black"/>
                <a:cs typeface="Lexend Black"/>
                <a:sym typeface="Lexend Black"/>
              </a:rPr>
              <a:t>Aconcagua</a:t>
            </a:r>
            <a:endParaRPr sz="2400">
              <a:solidFill>
                <a:srgbClr val="FFFFFF"/>
              </a:solidFill>
              <a:latin typeface="Lexend Black"/>
              <a:ea typeface="Lexend Black"/>
              <a:cs typeface="Lexend Black"/>
              <a:sym typeface="Lexend Black"/>
            </a:endParaRPr>
          </a:p>
          <a:p>
            <a:pPr indent="0" lvl="0" marL="0" rtl="0" algn="r">
              <a:spcBef>
                <a:spcPts val="0"/>
              </a:spcBef>
              <a:spcAft>
                <a:spcPts val="0"/>
              </a:spcAft>
              <a:buNone/>
            </a:pPr>
            <a:r>
              <a:rPr lang="en" sz="2400">
                <a:solidFill>
                  <a:srgbClr val="FFFFFF"/>
                </a:solidFill>
                <a:latin typeface="Lexend Black"/>
                <a:ea typeface="Lexend Black"/>
                <a:cs typeface="Lexend Black"/>
                <a:sym typeface="Lexend Black"/>
              </a:rPr>
              <a:t>Elevation 22,841’</a:t>
            </a:r>
            <a:endParaRPr sz="36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2400">
              <a:solidFill>
                <a:srgbClr val="FFFFFF"/>
              </a:solidFill>
              <a:latin typeface="Lexend Black"/>
              <a:ea typeface="Lexend Black"/>
              <a:cs typeface="Lexend Black"/>
              <a:sym typeface="Lexend Black"/>
            </a:endParaRPr>
          </a:p>
        </p:txBody>
      </p:sp>
      <p:sp>
        <p:nvSpPr>
          <p:cNvPr id="64" name="Google Shape;64;p14"/>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4"/>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08" name="Shape 208"/>
        <p:cNvGrpSpPr/>
        <p:nvPr/>
      </p:nvGrpSpPr>
      <p:grpSpPr>
        <a:xfrm>
          <a:off x="0" y="0"/>
          <a:ext cx="0" cy="0"/>
          <a:chOff x="0" y="0"/>
          <a:chExt cx="0" cy="0"/>
        </a:xfrm>
      </p:grpSpPr>
      <p:sp>
        <p:nvSpPr>
          <p:cNvPr id="209" name="Google Shape;209;p32"/>
          <p:cNvSpPr txBox="1"/>
          <p:nvPr/>
        </p:nvSpPr>
        <p:spPr>
          <a:xfrm>
            <a:off x="214275" y="204150"/>
            <a:ext cx="8772300" cy="3233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4700">
                <a:solidFill>
                  <a:srgbClr val="FFFFFF"/>
                </a:solidFill>
                <a:latin typeface="Lexend Black"/>
                <a:ea typeface="Lexend Black"/>
                <a:cs typeface="Lexend Black"/>
                <a:sym typeface="Lexend Black"/>
              </a:rPr>
              <a:t>1 What’s on HIS mind?</a:t>
            </a:r>
            <a:endParaRPr sz="47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4700">
                <a:solidFill>
                  <a:srgbClr val="FFFFFF"/>
                </a:solidFill>
                <a:latin typeface="Lexend Black"/>
                <a:ea typeface="Lexend Black"/>
                <a:cs typeface="Lexend Black"/>
                <a:sym typeface="Lexend Black"/>
              </a:rPr>
              <a:t>2 Where is HE going?</a:t>
            </a:r>
            <a:endParaRPr sz="47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4700">
                <a:solidFill>
                  <a:srgbClr val="FFFFFF"/>
                </a:solidFill>
                <a:latin typeface="Lexend Black"/>
                <a:ea typeface="Lexend Black"/>
                <a:cs typeface="Lexend Black"/>
                <a:sym typeface="Lexend Black"/>
              </a:rPr>
              <a:t>3 Am I going with HIM?</a:t>
            </a:r>
            <a:endParaRPr sz="4700">
              <a:solidFill>
                <a:srgbClr val="FFFFFF"/>
              </a:solidFill>
              <a:latin typeface="Lexend Black"/>
              <a:ea typeface="Lexend Black"/>
              <a:cs typeface="Lexend Black"/>
              <a:sym typeface="Lexend Black"/>
            </a:endParaRPr>
          </a:p>
        </p:txBody>
      </p:sp>
      <p:pic>
        <p:nvPicPr>
          <p:cNvPr id="210" name="Google Shape;210;p32"/>
          <p:cNvPicPr preferRelativeResize="0"/>
          <p:nvPr/>
        </p:nvPicPr>
        <p:blipFill rotWithShape="1">
          <a:blip r:embed="rId3">
            <a:alphaModFix/>
          </a:blip>
          <a:srcRect b="0" l="0" r="813" t="79676"/>
          <a:stretch/>
        </p:blipFill>
        <p:spPr>
          <a:xfrm>
            <a:off x="0" y="4098175"/>
            <a:ext cx="9144000" cy="1045326"/>
          </a:xfrm>
          <a:prstGeom prst="rect">
            <a:avLst/>
          </a:prstGeom>
          <a:noFill/>
          <a:ln>
            <a:noFill/>
          </a:ln>
        </p:spPr>
      </p:pic>
      <p:sp>
        <p:nvSpPr>
          <p:cNvPr id="211" name="Google Shape;211;p32"/>
          <p:cNvSpPr/>
          <p:nvPr/>
        </p:nvSpPr>
        <p:spPr>
          <a:xfrm>
            <a:off x="3146779" y="3720975"/>
            <a:ext cx="2821200" cy="1155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32"/>
          <p:cNvPicPr preferRelativeResize="0"/>
          <p:nvPr/>
        </p:nvPicPr>
        <p:blipFill>
          <a:blip r:embed="rId4">
            <a:alphaModFix/>
          </a:blip>
          <a:stretch>
            <a:fillRect/>
          </a:stretch>
        </p:blipFill>
        <p:spPr>
          <a:xfrm>
            <a:off x="3288088" y="3853970"/>
            <a:ext cx="2538476" cy="88934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16" name="Shape 216"/>
        <p:cNvGrpSpPr/>
        <p:nvPr/>
      </p:nvGrpSpPr>
      <p:grpSpPr>
        <a:xfrm>
          <a:off x="0" y="0"/>
          <a:ext cx="0" cy="0"/>
          <a:chOff x="0" y="0"/>
          <a:chExt cx="0" cy="0"/>
        </a:xfrm>
      </p:grpSpPr>
      <p:pic>
        <p:nvPicPr>
          <p:cNvPr id="217" name="Google Shape;217;p33"/>
          <p:cNvPicPr preferRelativeResize="0"/>
          <p:nvPr/>
        </p:nvPicPr>
        <p:blipFill rotWithShape="1">
          <a:blip r:embed="rId3">
            <a:alphaModFix/>
          </a:blip>
          <a:srcRect b="0" l="16471" r="0" t="0"/>
          <a:stretch/>
        </p:blipFill>
        <p:spPr>
          <a:xfrm>
            <a:off x="0" y="0"/>
            <a:ext cx="7942451" cy="5143501"/>
          </a:xfrm>
          <a:prstGeom prst="rect">
            <a:avLst/>
          </a:prstGeom>
          <a:noFill/>
          <a:ln>
            <a:noFill/>
          </a:ln>
          <a:effectLst>
            <a:outerShdw blurRad="57150" rotWithShape="0" algn="bl" dir="5400000" dist="19050">
              <a:srgbClr val="000000">
                <a:alpha val="50000"/>
              </a:srgbClr>
            </a:outerShdw>
          </a:effectLst>
        </p:spPr>
      </p:pic>
      <p:pic>
        <p:nvPicPr>
          <p:cNvPr id="218" name="Google Shape;218;p33"/>
          <p:cNvPicPr preferRelativeResize="0"/>
          <p:nvPr/>
        </p:nvPicPr>
        <p:blipFill rotWithShape="1">
          <a:blip r:embed="rId4">
            <a:alphaModFix/>
          </a:blip>
          <a:srcRect b="0" l="5178" r="81474" t="0"/>
          <a:stretch/>
        </p:blipFill>
        <p:spPr>
          <a:xfrm>
            <a:off x="7942450" y="0"/>
            <a:ext cx="1201550" cy="5143501"/>
          </a:xfrm>
          <a:prstGeom prst="rect">
            <a:avLst/>
          </a:prstGeom>
          <a:noFill/>
          <a:ln>
            <a:noFill/>
          </a:ln>
        </p:spPr>
      </p:pic>
      <p:sp>
        <p:nvSpPr>
          <p:cNvPr id="219" name="Google Shape;219;p33"/>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0" name="Google Shape;220;p33"/>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221" name="Google Shape;221;p33"/>
          <p:cNvSpPr txBox="1"/>
          <p:nvPr/>
        </p:nvSpPr>
        <p:spPr>
          <a:xfrm>
            <a:off x="4209600" y="3931700"/>
            <a:ext cx="4771200" cy="103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r">
              <a:spcBef>
                <a:spcPts val="0"/>
              </a:spcBef>
              <a:spcAft>
                <a:spcPts val="0"/>
              </a:spcAft>
              <a:buNone/>
            </a:pPr>
            <a:r>
              <a:rPr lang="en" sz="4700">
                <a:solidFill>
                  <a:srgbClr val="FFFFFF"/>
                </a:solidFill>
                <a:latin typeface="Lexend Black"/>
                <a:ea typeface="Lexend Black"/>
                <a:cs typeface="Lexend Black"/>
                <a:sym typeface="Lexend Black"/>
              </a:rPr>
              <a:t>Impossible</a:t>
            </a:r>
            <a:endParaRPr sz="4700">
              <a:solidFill>
                <a:srgbClr val="FFFFFF"/>
              </a:solidFill>
              <a:latin typeface="Lexend Black"/>
              <a:ea typeface="Lexend Black"/>
              <a:cs typeface="Lexend Black"/>
              <a:sym typeface="Lexend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25" name="Shape 225"/>
        <p:cNvGrpSpPr/>
        <p:nvPr/>
      </p:nvGrpSpPr>
      <p:grpSpPr>
        <a:xfrm>
          <a:off x="0" y="0"/>
          <a:ext cx="0" cy="0"/>
          <a:chOff x="0" y="0"/>
          <a:chExt cx="0" cy="0"/>
        </a:xfrm>
      </p:grpSpPr>
      <p:sp>
        <p:nvSpPr>
          <p:cNvPr id="226" name="Google Shape;226;p34"/>
          <p:cNvSpPr txBox="1"/>
          <p:nvPr/>
        </p:nvSpPr>
        <p:spPr>
          <a:xfrm>
            <a:off x="185850" y="1143800"/>
            <a:ext cx="8772300" cy="229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900">
                <a:solidFill>
                  <a:srgbClr val="FFFFFF"/>
                </a:solidFill>
                <a:latin typeface="Lexend Black"/>
                <a:ea typeface="Lexend Black"/>
                <a:cs typeface="Lexend Black"/>
                <a:sym typeface="Lexend Black"/>
              </a:rPr>
              <a:t>When did you meet Jesus?</a:t>
            </a:r>
            <a:endParaRPr sz="3900">
              <a:solidFill>
                <a:srgbClr val="FFFFFF"/>
              </a:solidFill>
              <a:latin typeface="Lexend Black"/>
              <a:ea typeface="Lexend Black"/>
              <a:cs typeface="Lexend Black"/>
              <a:sym typeface="Lexend Black"/>
            </a:endParaRPr>
          </a:p>
          <a:p>
            <a:pPr indent="0" lvl="0" marL="0" rtl="0" algn="ctr">
              <a:spcBef>
                <a:spcPts val="0"/>
              </a:spcBef>
              <a:spcAft>
                <a:spcPts val="0"/>
              </a:spcAft>
              <a:buNone/>
            </a:pPr>
            <a:r>
              <a:t/>
            </a:r>
            <a:endParaRPr sz="1800">
              <a:solidFill>
                <a:srgbClr val="FFFFFF"/>
              </a:solidFill>
              <a:latin typeface="Lexend Black"/>
              <a:ea typeface="Lexend Black"/>
              <a:cs typeface="Lexend Black"/>
              <a:sym typeface="Lexend Black"/>
            </a:endParaRPr>
          </a:p>
          <a:p>
            <a:pPr indent="0" lvl="0" marL="0" rtl="0" algn="ctr">
              <a:spcBef>
                <a:spcPts val="0"/>
              </a:spcBef>
              <a:spcAft>
                <a:spcPts val="0"/>
              </a:spcAft>
              <a:buNone/>
            </a:pPr>
            <a:r>
              <a:rPr lang="en" sz="3900">
                <a:solidFill>
                  <a:srgbClr val="9FC5E8"/>
                </a:solidFill>
                <a:latin typeface="Lexend Black"/>
                <a:ea typeface="Lexend Black"/>
                <a:cs typeface="Lexend Black"/>
                <a:sym typeface="Lexend Black"/>
              </a:rPr>
              <a:t>Where do you spend the majority of your week?</a:t>
            </a:r>
            <a:endParaRPr sz="3900">
              <a:solidFill>
                <a:srgbClr val="9FC5E8"/>
              </a:solidFill>
              <a:latin typeface="Lexend Black"/>
              <a:ea typeface="Lexend Black"/>
              <a:cs typeface="Lexend Black"/>
              <a:sym typeface="Lexend Black"/>
            </a:endParaRPr>
          </a:p>
        </p:txBody>
      </p:sp>
      <p:pic>
        <p:nvPicPr>
          <p:cNvPr id="227" name="Google Shape;227;p34"/>
          <p:cNvPicPr preferRelativeResize="0"/>
          <p:nvPr/>
        </p:nvPicPr>
        <p:blipFill rotWithShape="1">
          <a:blip r:embed="rId3">
            <a:alphaModFix/>
          </a:blip>
          <a:srcRect b="0" l="0" r="813" t="79676"/>
          <a:stretch/>
        </p:blipFill>
        <p:spPr>
          <a:xfrm>
            <a:off x="0" y="4098175"/>
            <a:ext cx="9144000" cy="1045326"/>
          </a:xfrm>
          <a:prstGeom prst="rect">
            <a:avLst/>
          </a:prstGeom>
          <a:noFill/>
          <a:ln>
            <a:noFill/>
          </a:ln>
        </p:spPr>
      </p:pic>
      <p:sp>
        <p:nvSpPr>
          <p:cNvPr id="228" name="Google Shape;228;p34"/>
          <p:cNvSpPr/>
          <p:nvPr/>
        </p:nvSpPr>
        <p:spPr>
          <a:xfrm>
            <a:off x="3146779" y="3720975"/>
            <a:ext cx="2821200" cy="1155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34"/>
          <p:cNvPicPr preferRelativeResize="0"/>
          <p:nvPr/>
        </p:nvPicPr>
        <p:blipFill>
          <a:blip r:embed="rId4">
            <a:alphaModFix/>
          </a:blip>
          <a:stretch>
            <a:fillRect/>
          </a:stretch>
        </p:blipFill>
        <p:spPr>
          <a:xfrm>
            <a:off x="3288088" y="3853970"/>
            <a:ext cx="2538476" cy="88934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36"/>
          <p:cNvSpPr/>
          <p:nvPr/>
        </p:nvSpPr>
        <p:spPr>
          <a:xfrm rot="5400000">
            <a:off x="4349925" y="352400"/>
            <a:ext cx="441300" cy="91410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6"/>
          <p:cNvSpPr txBox="1"/>
          <p:nvPr/>
        </p:nvSpPr>
        <p:spPr>
          <a:xfrm>
            <a:off x="2924363" y="2120275"/>
            <a:ext cx="50064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4500">
                <a:solidFill>
                  <a:srgbClr val="6FA8DC"/>
                </a:solidFill>
                <a:latin typeface="Lexend Black"/>
                <a:ea typeface="Lexend Black"/>
                <a:cs typeface="Lexend Black"/>
                <a:sym typeface="Lexend Black"/>
              </a:rPr>
              <a:t>CAMP</a:t>
            </a:r>
            <a:endParaRPr sz="4500">
              <a:solidFill>
                <a:srgbClr val="6FA8DC"/>
              </a:solidFill>
              <a:latin typeface="Lexend Black"/>
              <a:ea typeface="Lexend Black"/>
              <a:cs typeface="Lexend Black"/>
              <a:sym typeface="Lexend Black"/>
            </a:endParaRPr>
          </a:p>
        </p:txBody>
      </p:sp>
      <p:sp>
        <p:nvSpPr>
          <p:cNvPr id="240" name="Google Shape;240;p36"/>
          <p:cNvSpPr txBox="1"/>
          <p:nvPr/>
        </p:nvSpPr>
        <p:spPr>
          <a:xfrm>
            <a:off x="1647900" y="974725"/>
            <a:ext cx="58482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9100">
                <a:solidFill>
                  <a:srgbClr val="FFFFFF"/>
                </a:solidFill>
                <a:latin typeface="Lexend Black"/>
                <a:ea typeface="Lexend Black"/>
                <a:cs typeface="Lexend Black"/>
                <a:sym typeface="Lexend Black"/>
              </a:rPr>
              <a:t>Kingdom</a:t>
            </a:r>
            <a:endParaRPr sz="9100">
              <a:solidFill>
                <a:srgbClr val="9FC5E8"/>
              </a:solidFill>
              <a:latin typeface="Lexend Black"/>
              <a:ea typeface="Lexend Black"/>
              <a:cs typeface="Lexend Black"/>
              <a:sym typeface="Lexend Black"/>
            </a:endParaRPr>
          </a:p>
        </p:txBody>
      </p:sp>
      <p:sp>
        <p:nvSpPr>
          <p:cNvPr id="241" name="Google Shape;241;p36"/>
          <p:cNvSpPr/>
          <p:nvPr/>
        </p:nvSpPr>
        <p:spPr>
          <a:xfrm>
            <a:off x="3146779" y="3720975"/>
            <a:ext cx="2821200" cy="1155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2" name="Google Shape;242;p36"/>
          <p:cNvPicPr preferRelativeResize="0"/>
          <p:nvPr/>
        </p:nvPicPr>
        <p:blipFill>
          <a:blip r:embed="rId4">
            <a:alphaModFix/>
          </a:blip>
          <a:stretch>
            <a:fillRect/>
          </a:stretch>
        </p:blipFill>
        <p:spPr>
          <a:xfrm>
            <a:off x="3288088" y="3853970"/>
            <a:ext cx="2538476" cy="88934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46" name="Shape 246"/>
        <p:cNvGrpSpPr/>
        <p:nvPr/>
      </p:nvGrpSpPr>
      <p:grpSpPr>
        <a:xfrm>
          <a:off x="0" y="0"/>
          <a:ext cx="0" cy="0"/>
          <a:chOff x="0" y="0"/>
          <a:chExt cx="0" cy="0"/>
        </a:xfrm>
      </p:grpSpPr>
      <p:pic>
        <p:nvPicPr>
          <p:cNvPr id="247" name="Google Shape;247;p37"/>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248" name="Google Shape;248;p37"/>
          <p:cNvSpPr txBox="1"/>
          <p:nvPr/>
        </p:nvSpPr>
        <p:spPr>
          <a:xfrm>
            <a:off x="298375" y="312400"/>
            <a:ext cx="68343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5200">
                <a:solidFill>
                  <a:srgbClr val="FFFFFF"/>
                </a:solidFill>
                <a:latin typeface="Lexend Black"/>
                <a:ea typeface="Lexend Black"/>
                <a:cs typeface="Lexend Black"/>
                <a:sym typeface="Lexend Black"/>
              </a:rPr>
              <a:t>What is the </a:t>
            </a:r>
            <a:r>
              <a:rPr lang="en" sz="7300">
                <a:solidFill>
                  <a:srgbClr val="FFFFFF"/>
                </a:solidFill>
                <a:latin typeface="Lexend Black"/>
                <a:ea typeface="Lexend Black"/>
                <a:cs typeface="Lexend Black"/>
                <a:sym typeface="Lexend Black"/>
              </a:rPr>
              <a:t>Gospel</a:t>
            </a:r>
            <a:r>
              <a:rPr lang="en" sz="7300">
                <a:solidFill>
                  <a:srgbClr val="FFFFFF"/>
                </a:solidFill>
                <a:latin typeface="Lexend Black"/>
                <a:ea typeface="Lexend Black"/>
                <a:cs typeface="Lexend Black"/>
                <a:sym typeface="Lexend Black"/>
              </a:rPr>
              <a:t> of the KINGDOM?</a:t>
            </a:r>
            <a:endParaRPr sz="7300">
              <a:solidFill>
                <a:srgbClr val="FFFFFF"/>
              </a:solidFill>
              <a:latin typeface="Lexend Black"/>
              <a:ea typeface="Lexend Black"/>
              <a:cs typeface="Lexend Black"/>
              <a:sym typeface="Lexend Black"/>
            </a:endParaRPr>
          </a:p>
        </p:txBody>
      </p:sp>
      <p:sp>
        <p:nvSpPr>
          <p:cNvPr id="249" name="Google Shape;249;p37"/>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1" name="Google Shape;251;p37"/>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55" name="Shape 255"/>
        <p:cNvGrpSpPr/>
        <p:nvPr/>
      </p:nvGrpSpPr>
      <p:grpSpPr>
        <a:xfrm>
          <a:off x="0" y="0"/>
          <a:ext cx="0" cy="0"/>
          <a:chOff x="0" y="0"/>
          <a:chExt cx="0" cy="0"/>
        </a:xfrm>
      </p:grpSpPr>
      <p:pic>
        <p:nvPicPr>
          <p:cNvPr id="256" name="Google Shape;256;p38"/>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257" name="Google Shape;257;p38"/>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8"/>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38"/>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260" name="Google Shape;260;p38"/>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Matt. 3</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1 In those days John the Baptist came preaching in the wilderness of Judea, 2 and saying, </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9FC5E8"/>
                </a:solidFill>
                <a:latin typeface="Lexend Black"/>
                <a:ea typeface="Lexend Black"/>
                <a:cs typeface="Lexend Black"/>
                <a:sym typeface="Lexend Black"/>
              </a:rPr>
              <a:t>“Repent, for the kingdom of heaven is at hand!”</a:t>
            </a:r>
            <a:endParaRPr sz="2100">
              <a:solidFill>
                <a:srgbClr val="9FC5E8"/>
              </a:solidFill>
              <a:latin typeface="Lexend Black"/>
              <a:ea typeface="Lexend Black"/>
              <a:cs typeface="Lexend Black"/>
              <a:sym typeface="Lexend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64" name="Shape 264"/>
        <p:cNvGrpSpPr/>
        <p:nvPr/>
      </p:nvGrpSpPr>
      <p:grpSpPr>
        <a:xfrm>
          <a:off x="0" y="0"/>
          <a:ext cx="0" cy="0"/>
          <a:chOff x="0" y="0"/>
          <a:chExt cx="0" cy="0"/>
        </a:xfrm>
      </p:grpSpPr>
      <p:pic>
        <p:nvPicPr>
          <p:cNvPr id="265" name="Google Shape;265;p39"/>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266" name="Google Shape;266;p39"/>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9"/>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39"/>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269" name="Google Shape;269;p39"/>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Matt. 4</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17 From that time Jesus began to preach and to say,</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9FC5E8"/>
                </a:solidFill>
                <a:latin typeface="Lexend Black"/>
                <a:ea typeface="Lexend Black"/>
                <a:cs typeface="Lexend Black"/>
                <a:sym typeface="Lexend Black"/>
              </a:rPr>
              <a:t>“Repent, for the kingdom of heaven is at hand.”</a:t>
            </a:r>
            <a:endParaRPr sz="2100">
              <a:solidFill>
                <a:srgbClr val="9FC5E8"/>
              </a:solidFill>
              <a:latin typeface="Lexend Black"/>
              <a:ea typeface="Lexend Black"/>
              <a:cs typeface="Lexend Black"/>
              <a:sym typeface="Lexend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275" name="Google Shape;275;p40"/>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0"/>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7" name="Google Shape;277;p40"/>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278" name="Google Shape;278;p40"/>
          <p:cNvSpPr txBox="1"/>
          <p:nvPr/>
        </p:nvSpPr>
        <p:spPr>
          <a:xfrm>
            <a:off x="256850" y="525725"/>
            <a:ext cx="7389300" cy="3221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4300">
                <a:solidFill>
                  <a:srgbClr val="FFFFFF"/>
                </a:solidFill>
                <a:latin typeface="Lexend Black"/>
                <a:ea typeface="Lexend Black"/>
                <a:cs typeface="Lexend Black"/>
                <a:sym typeface="Lexend Black"/>
              </a:rPr>
              <a:t>God is ready to take over the </a:t>
            </a:r>
            <a:r>
              <a:rPr lang="en" sz="4300">
                <a:solidFill>
                  <a:srgbClr val="9FC5E8"/>
                </a:solidFill>
                <a:latin typeface="Lexend Black"/>
                <a:ea typeface="Lexend Black"/>
                <a:cs typeface="Lexend Black"/>
                <a:sym typeface="Lexend Black"/>
              </a:rPr>
              <a:t>GOVERNMENT</a:t>
            </a:r>
            <a:r>
              <a:rPr lang="en" sz="4300">
                <a:solidFill>
                  <a:srgbClr val="FFFFFF"/>
                </a:solidFill>
                <a:latin typeface="Lexend Black"/>
                <a:ea typeface="Lexend Black"/>
                <a:cs typeface="Lexend Black"/>
                <a:sym typeface="Lexend Black"/>
              </a:rPr>
              <a:t> of the Human Race.</a:t>
            </a:r>
            <a:endParaRPr sz="43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4300">
              <a:solidFill>
                <a:srgbClr val="FFFFFF"/>
              </a:solidFill>
              <a:latin typeface="Lexend Black"/>
              <a:ea typeface="Lexend Black"/>
              <a:cs typeface="Lexend Black"/>
              <a:sym typeface="Lexend Black"/>
            </a:endParaRPr>
          </a:p>
          <a:p>
            <a:pPr indent="0" lvl="0" marL="0" rtl="0" algn="ctr">
              <a:spcBef>
                <a:spcPts val="0"/>
              </a:spcBef>
              <a:spcAft>
                <a:spcPts val="0"/>
              </a:spcAft>
              <a:buNone/>
            </a:pPr>
            <a:r>
              <a:rPr lang="en" sz="4300">
                <a:solidFill>
                  <a:srgbClr val="9FC5E8"/>
                </a:solidFill>
                <a:latin typeface="Lexend Black"/>
                <a:ea typeface="Lexend Black"/>
                <a:cs typeface="Lexend Black"/>
                <a:sym typeface="Lexend Black"/>
              </a:rPr>
              <a:t>KINGDOM!</a:t>
            </a:r>
            <a:endParaRPr sz="4300">
              <a:solidFill>
                <a:srgbClr val="9FC5E8"/>
              </a:solidFill>
              <a:latin typeface="Lexend Black"/>
              <a:ea typeface="Lexend Black"/>
              <a:cs typeface="Lexend Black"/>
              <a:sym typeface="Lexend Black"/>
            </a:endParaRPr>
          </a:p>
          <a:p>
            <a:pPr indent="0" lvl="0" marL="0" rtl="0" algn="l">
              <a:spcBef>
                <a:spcPts val="0"/>
              </a:spcBef>
              <a:spcAft>
                <a:spcPts val="0"/>
              </a:spcAft>
              <a:buNone/>
            </a:pPr>
            <a:r>
              <a:t/>
            </a:r>
            <a:endParaRPr sz="43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4300">
              <a:solidFill>
                <a:srgbClr val="FFFFFF"/>
              </a:solidFill>
              <a:latin typeface="Lexend Black"/>
              <a:ea typeface="Lexend Black"/>
              <a:cs typeface="Lexend Black"/>
              <a:sym typeface="Lexend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82" name="Shape 282"/>
        <p:cNvGrpSpPr/>
        <p:nvPr/>
      </p:nvGrpSpPr>
      <p:grpSpPr>
        <a:xfrm>
          <a:off x="0" y="0"/>
          <a:ext cx="0" cy="0"/>
          <a:chOff x="0" y="0"/>
          <a:chExt cx="0" cy="0"/>
        </a:xfrm>
      </p:grpSpPr>
      <p:pic>
        <p:nvPicPr>
          <p:cNvPr id="283" name="Google Shape;283;p41"/>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284" name="Google Shape;284;p41"/>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1"/>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41"/>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287" name="Google Shape;287;p41"/>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Isaiah 9</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6 For a child is born to us, a son is given to us.</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9FC5E8"/>
                </a:solidFill>
                <a:latin typeface="Lexend Black"/>
                <a:ea typeface="Lexend Black"/>
                <a:cs typeface="Lexend Black"/>
                <a:sym typeface="Lexend Black"/>
              </a:rPr>
              <a:t>The government will rest on his shoulders. </a:t>
            </a:r>
            <a:r>
              <a:rPr lang="en" sz="2100">
                <a:solidFill>
                  <a:srgbClr val="FFFFFF"/>
                </a:solidFill>
                <a:latin typeface="Lexend Black"/>
                <a:ea typeface="Lexend Black"/>
                <a:cs typeface="Lexend Black"/>
                <a:sym typeface="Lexend Black"/>
              </a:rPr>
              <a:t>And he will be called: Wonderful Counselor, Mighty God,</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Everlasting Father, Prince of Peace.</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9FC5E8"/>
                </a:solidFill>
                <a:latin typeface="Lexend Black"/>
                <a:ea typeface="Lexend Black"/>
                <a:cs typeface="Lexend Black"/>
                <a:sym typeface="Lexend Black"/>
              </a:rPr>
              <a:t>7 His government and its peace will never end.</a:t>
            </a:r>
            <a:endParaRPr sz="2100">
              <a:solidFill>
                <a:srgbClr val="9FC5E8"/>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He will rule with fairness and justice from the throne of his ancestor David for all eternity.</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The passionate commitment of the Lord of Heaven’s Armies will make this happen!</a:t>
            </a:r>
            <a:endParaRPr sz="2100">
              <a:solidFill>
                <a:srgbClr val="FFFFFF"/>
              </a:solidFill>
              <a:latin typeface="Lexend Black"/>
              <a:ea typeface="Lexend Black"/>
              <a:cs typeface="Lexend Black"/>
              <a:sym typeface="Lexend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71" name="Google Shape;71;p15"/>
          <p:cNvPicPr preferRelativeResize="0"/>
          <p:nvPr/>
        </p:nvPicPr>
        <p:blipFill rotWithShape="1">
          <a:blip r:embed="rId4">
            <a:alphaModFix/>
          </a:blip>
          <a:srcRect b="23611" l="0" r="0" t="0"/>
          <a:stretch/>
        </p:blipFill>
        <p:spPr>
          <a:xfrm>
            <a:off x="0" y="0"/>
            <a:ext cx="7942446" cy="5143499"/>
          </a:xfrm>
          <a:prstGeom prst="rect">
            <a:avLst/>
          </a:prstGeom>
          <a:noFill/>
          <a:ln>
            <a:noFill/>
          </a:ln>
        </p:spPr>
      </p:pic>
      <p:sp>
        <p:nvSpPr>
          <p:cNvPr id="72" name="Google Shape;72;p15"/>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5"/>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291" name="Shape 291"/>
        <p:cNvGrpSpPr/>
        <p:nvPr/>
      </p:nvGrpSpPr>
      <p:grpSpPr>
        <a:xfrm>
          <a:off x="0" y="0"/>
          <a:ext cx="0" cy="0"/>
          <a:chOff x="0" y="0"/>
          <a:chExt cx="0" cy="0"/>
        </a:xfrm>
      </p:grpSpPr>
      <p:pic>
        <p:nvPicPr>
          <p:cNvPr id="292" name="Google Shape;292;p42"/>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293" name="Google Shape;293;p42"/>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2"/>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5" name="Google Shape;295;p42"/>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296" name="Google Shape;296;p42"/>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Matt. 6</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“‘Our Father in heaven, hallowed be your name,</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10 your kingdom come, your will be done,</a:t>
            </a:r>
            <a:endParaRPr sz="2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on earth as it is in heaven.</a:t>
            </a:r>
            <a:endParaRPr sz="2100">
              <a:solidFill>
                <a:srgbClr val="FFFFFF"/>
              </a:solidFill>
              <a:latin typeface="Lexend Black"/>
              <a:ea typeface="Lexend Black"/>
              <a:cs typeface="Lexend Black"/>
              <a:sym typeface="Lexend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300" name="Shape 300"/>
        <p:cNvGrpSpPr/>
        <p:nvPr/>
      </p:nvGrpSpPr>
      <p:grpSpPr>
        <a:xfrm>
          <a:off x="0" y="0"/>
          <a:ext cx="0" cy="0"/>
          <a:chOff x="0" y="0"/>
          <a:chExt cx="0" cy="0"/>
        </a:xfrm>
      </p:grpSpPr>
      <p:pic>
        <p:nvPicPr>
          <p:cNvPr id="301" name="Google Shape;301;p43"/>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302" name="Google Shape;302;p43"/>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3"/>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4" name="Google Shape;304;p43"/>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305" name="Google Shape;305;p43"/>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5100">
                <a:solidFill>
                  <a:srgbClr val="FFFFFF"/>
                </a:solidFill>
                <a:latin typeface="Lexend Black"/>
                <a:ea typeface="Lexend Black"/>
                <a:cs typeface="Lexend Black"/>
                <a:sym typeface="Lexend Black"/>
              </a:rPr>
              <a:t>Russ - Back</a:t>
            </a:r>
            <a:endParaRPr sz="5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5100">
                <a:solidFill>
                  <a:srgbClr val="FFFFFF"/>
                </a:solidFill>
                <a:latin typeface="Lexend Black"/>
                <a:ea typeface="Lexend Black"/>
                <a:cs typeface="Lexend Black"/>
                <a:sym typeface="Lexend Black"/>
              </a:rPr>
              <a:t>Billy - Shock</a:t>
            </a:r>
            <a:endParaRPr sz="5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5100">
                <a:solidFill>
                  <a:srgbClr val="FFFFFF"/>
                </a:solidFill>
                <a:latin typeface="Lexend Black"/>
                <a:ea typeface="Lexend Black"/>
                <a:cs typeface="Lexend Black"/>
                <a:sym typeface="Lexend Black"/>
              </a:rPr>
              <a:t>Jeremy - Hiring</a:t>
            </a:r>
            <a:endParaRPr sz="5100">
              <a:solidFill>
                <a:srgbClr val="FFFFFF"/>
              </a:solidFill>
              <a:latin typeface="Lexend Black"/>
              <a:ea typeface="Lexend Black"/>
              <a:cs typeface="Lexend Black"/>
              <a:sym typeface="Lexend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309" name="Shape 309"/>
        <p:cNvGrpSpPr/>
        <p:nvPr/>
      </p:nvGrpSpPr>
      <p:grpSpPr>
        <a:xfrm>
          <a:off x="0" y="0"/>
          <a:ext cx="0" cy="0"/>
          <a:chOff x="0" y="0"/>
          <a:chExt cx="0" cy="0"/>
        </a:xfrm>
      </p:grpSpPr>
      <p:pic>
        <p:nvPicPr>
          <p:cNvPr id="310" name="Google Shape;310;p44"/>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311" name="Google Shape;311;p44"/>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4"/>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3" name="Google Shape;313;p44"/>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314" name="Google Shape;314;p44"/>
          <p:cNvSpPr/>
          <p:nvPr/>
        </p:nvSpPr>
        <p:spPr>
          <a:xfrm rot="5400000">
            <a:off x="975800" y="326250"/>
            <a:ext cx="3424200" cy="3424200"/>
          </a:xfrm>
          <a:prstGeom prst="pie">
            <a:avLst>
              <a:gd fmla="val 10803895" name="adj1"/>
              <a:gd fmla="val 16200000" name="adj2"/>
            </a:avLst>
          </a:prstGeom>
          <a:gradFill>
            <a:gsLst>
              <a:gs pos="0">
                <a:srgbClr val="D4E5F5"/>
              </a:gs>
              <a:gs pos="100000">
                <a:srgbClr val="70A4D5"/>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4"/>
          <p:cNvSpPr txBox="1"/>
          <p:nvPr/>
        </p:nvSpPr>
        <p:spPr>
          <a:xfrm>
            <a:off x="4702850" y="1494525"/>
            <a:ext cx="4369200" cy="927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FFFFFF"/>
                </a:solidFill>
                <a:latin typeface="Lexend"/>
                <a:ea typeface="Lexend"/>
                <a:cs typeface="Lexend"/>
                <a:sym typeface="Lexend"/>
              </a:rPr>
              <a:t>Gospel of </a:t>
            </a:r>
            <a:r>
              <a:rPr lang="en" sz="2900">
                <a:solidFill>
                  <a:srgbClr val="FFFFFF"/>
                </a:solidFill>
                <a:latin typeface="Lexend Black"/>
                <a:ea typeface="Lexend Black"/>
                <a:cs typeface="Lexend Black"/>
                <a:sym typeface="Lexend Black"/>
              </a:rPr>
              <a:t>Salvation</a:t>
            </a:r>
            <a:endParaRPr sz="2900">
              <a:solidFill>
                <a:srgbClr val="FFFFFF"/>
              </a:solidFill>
              <a:latin typeface="Lexend Black"/>
              <a:ea typeface="Lexend Black"/>
              <a:cs typeface="Lexend Black"/>
              <a:sym typeface="Lexend Black"/>
            </a:endParaRPr>
          </a:p>
        </p:txBody>
      </p:sp>
      <p:cxnSp>
        <p:nvCxnSpPr>
          <p:cNvPr id="316" name="Google Shape;316;p44"/>
          <p:cNvCxnSpPr/>
          <p:nvPr/>
        </p:nvCxnSpPr>
        <p:spPr>
          <a:xfrm>
            <a:off x="3580550" y="1449275"/>
            <a:ext cx="1122300" cy="298500"/>
          </a:xfrm>
          <a:prstGeom prst="straightConnector1">
            <a:avLst/>
          </a:prstGeom>
          <a:noFill/>
          <a:ln cap="flat" cmpd="sng" w="28575">
            <a:solidFill>
              <a:srgbClr val="FFFFFF"/>
            </a:solidFill>
            <a:prstDash val="solid"/>
            <a:round/>
            <a:headEnd len="med" w="med" type="oval"/>
            <a:tailEnd len="med" w="med" type="none"/>
          </a:ln>
          <a:effectLst>
            <a:outerShdw blurRad="57150" rotWithShape="0" algn="bl" dir="5400000" dist="19050">
              <a:srgbClr val="000000">
                <a:alpha val="50000"/>
              </a:srgbClr>
            </a:outerShdw>
          </a:effectLst>
        </p:spPr>
      </p:cxnSp>
      <p:sp>
        <p:nvSpPr>
          <p:cNvPr id="317" name="Google Shape;317;p44"/>
          <p:cNvSpPr txBox="1"/>
          <p:nvPr/>
        </p:nvSpPr>
        <p:spPr>
          <a:xfrm>
            <a:off x="4702850" y="1945700"/>
            <a:ext cx="3836400" cy="63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9FC5E8"/>
                </a:solidFill>
                <a:latin typeface="Lexend Black"/>
                <a:ea typeface="Lexend Black"/>
                <a:cs typeface="Lexend Black"/>
                <a:sym typeface="Lexend Black"/>
              </a:rPr>
              <a:t>FUTURE ETERNAL LIFE</a:t>
            </a:r>
            <a:endParaRPr sz="2300">
              <a:solidFill>
                <a:srgbClr val="9FC5E8"/>
              </a:solidFill>
              <a:latin typeface="Lexend Black"/>
              <a:ea typeface="Lexend Black"/>
              <a:cs typeface="Lexend Black"/>
              <a:sym typeface="Lexend Black"/>
            </a:endParaRPr>
          </a:p>
          <a:p>
            <a:pPr indent="0" lvl="0" marL="0" rtl="0" algn="ctr">
              <a:spcBef>
                <a:spcPts val="0"/>
              </a:spcBef>
              <a:spcAft>
                <a:spcPts val="0"/>
              </a:spcAft>
              <a:buNone/>
            </a:pPr>
            <a:r>
              <a:rPr lang="en" sz="2300">
                <a:solidFill>
                  <a:srgbClr val="9FC5E8"/>
                </a:solidFill>
                <a:latin typeface="Lexend Black"/>
                <a:ea typeface="Lexend Black"/>
                <a:cs typeface="Lexend Black"/>
                <a:sym typeface="Lexend Black"/>
              </a:rPr>
              <a:t>(Family of God)</a:t>
            </a:r>
            <a:endParaRPr sz="2300">
              <a:solidFill>
                <a:srgbClr val="9FC5E8"/>
              </a:solidFill>
              <a:latin typeface="Lexend Black"/>
              <a:ea typeface="Lexend Black"/>
              <a:cs typeface="Lexend Black"/>
              <a:sym typeface="Lexend Black"/>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321" name="Shape 321"/>
        <p:cNvGrpSpPr/>
        <p:nvPr/>
      </p:nvGrpSpPr>
      <p:grpSpPr>
        <a:xfrm>
          <a:off x="0" y="0"/>
          <a:ext cx="0" cy="0"/>
          <a:chOff x="0" y="0"/>
          <a:chExt cx="0" cy="0"/>
        </a:xfrm>
      </p:grpSpPr>
      <p:pic>
        <p:nvPicPr>
          <p:cNvPr id="322" name="Google Shape;322;p45"/>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323" name="Google Shape;323;p45"/>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5"/>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45"/>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326" name="Google Shape;326;p45"/>
          <p:cNvSpPr/>
          <p:nvPr/>
        </p:nvSpPr>
        <p:spPr>
          <a:xfrm>
            <a:off x="975800" y="326250"/>
            <a:ext cx="3424200" cy="3424200"/>
          </a:xfrm>
          <a:prstGeom prst="pie">
            <a:avLst>
              <a:gd fmla="val 0" name="adj1"/>
              <a:gd fmla="val 16200000" name="adj2"/>
            </a:avLst>
          </a:prstGeom>
          <a:gradFill>
            <a:gsLst>
              <a:gs pos="0">
                <a:srgbClr val="D4E5F5"/>
              </a:gs>
              <a:gs pos="100000">
                <a:srgbClr val="70A4D5"/>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5"/>
          <p:cNvSpPr/>
          <p:nvPr/>
        </p:nvSpPr>
        <p:spPr>
          <a:xfrm rot="5400000">
            <a:off x="975800" y="326250"/>
            <a:ext cx="3424200" cy="3424200"/>
          </a:xfrm>
          <a:prstGeom prst="pie">
            <a:avLst>
              <a:gd fmla="val 10803895" name="adj1"/>
              <a:gd fmla="val 16200000" name="adj2"/>
            </a:avLst>
          </a:prstGeom>
          <a:gradFill>
            <a:gsLst>
              <a:gs pos="0">
                <a:srgbClr val="D4E5F5"/>
              </a:gs>
              <a:gs pos="100000">
                <a:srgbClr val="70A4D5"/>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45"/>
          <p:cNvCxnSpPr/>
          <p:nvPr/>
        </p:nvCxnSpPr>
        <p:spPr>
          <a:xfrm flipH="1" rot="10800000">
            <a:off x="1004225" y="4223825"/>
            <a:ext cx="3388800" cy="10200"/>
          </a:xfrm>
          <a:prstGeom prst="straightConnector1">
            <a:avLst/>
          </a:prstGeom>
          <a:noFill/>
          <a:ln cap="flat" cmpd="sng" w="76200">
            <a:solidFill>
              <a:srgbClr val="FFFFFF"/>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329" name="Google Shape;329;p45"/>
          <p:cNvCxnSpPr/>
          <p:nvPr/>
        </p:nvCxnSpPr>
        <p:spPr>
          <a:xfrm>
            <a:off x="975800" y="3598675"/>
            <a:ext cx="0" cy="724500"/>
          </a:xfrm>
          <a:prstGeom prst="straightConnector1">
            <a:avLst/>
          </a:prstGeom>
          <a:noFill/>
          <a:ln cap="flat" cmpd="sng" w="76200">
            <a:solidFill>
              <a:srgbClr val="FFFFFF"/>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330" name="Google Shape;330;p45"/>
          <p:cNvCxnSpPr/>
          <p:nvPr/>
        </p:nvCxnSpPr>
        <p:spPr>
          <a:xfrm>
            <a:off x="4400000" y="3598675"/>
            <a:ext cx="0" cy="724500"/>
          </a:xfrm>
          <a:prstGeom prst="straightConnector1">
            <a:avLst/>
          </a:prstGeom>
          <a:noFill/>
          <a:ln cap="flat" cmpd="sng" w="76200">
            <a:solidFill>
              <a:srgbClr val="FFFFFF"/>
            </a:solidFill>
            <a:prstDash val="solid"/>
            <a:round/>
            <a:headEnd len="med" w="med" type="none"/>
            <a:tailEnd len="med" w="med" type="none"/>
          </a:ln>
          <a:effectLst>
            <a:outerShdw blurRad="57150" rotWithShape="0" algn="bl" dir="5400000" dist="19050">
              <a:srgbClr val="000000">
                <a:alpha val="50000"/>
              </a:srgbClr>
            </a:outerShdw>
          </a:effectLst>
        </p:spPr>
      </p:cxnSp>
      <p:sp>
        <p:nvSpPr>
          <p:cNvPr id="331" name="Google Shape;331;p45"/>
          <p:cNvSpPr txBox="1"/>
          <p:nvPr/>
        </p:nvSpPr>
        <p:spPr>
          <a:xfrm>
            <a:off x="-36550" y="4287750"/>
            <a:ext cx="5448900" cy="63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Lexend"/>
                <a:ea typeface="Lexend"/>
                <a:cs typeface="Lexend"/>
                <a:sym typeface="Lexend"/>
              </a:rPr>
              <a:t>Gospel of the </a:t>
            </a:r>
            <a:r>
              <a:rPr lang="en" sz="2900">
                <a:solidFill>
                  <a:srgbClr val="FFFFFF"/>
                </a:solidFill>
                <a:latin typeface="Lexend Black"/>
                <a:ea typeface="Lexend Black"/>
                <a:cs typeface="Lexend Black"/>
                <a:sym typeface="Lexend Black"/>
              </a:rPr>
              <a:t>KINGDOM</a:t>
            </a:r>
            <a:endParaRPr sz="2900">
              <a:solidFill>
                <a:srgbClr val="FFFFFF"/>
              </a:solidFill>
              <a:latin typeface="Lexend Black"/>
              <a:ea typeface="Lexend Black"/>
              <a:cs typeface="Lexend Black"/>
              <a:sym typeface="Lexend Black"/>
            </a:endParaRPr>
          </a:p>
        </p:txBody>
      </p:sp>
      <p:cxnSp>
        <p:nvCxnSpPr>
          <p:cNvPr id="332" name="Google Shape;332;p45"/>
          <p:cNvCxnSpPr/>
          <p:nvPr/>
        </p:nvCxnSpPr>
        <p:spPr>
          <a:xfrm>
            <a:off x="3580550" y="1449275"/>
            <a:ext cx="1122300" cy="298500"/>
          </a:xfrm>
          <a:prstGeom prst="straightConnector1">
            <a:avLst/>
          </a:prstGeom>
          <a:noFill/>
          <a:ln cap="flat" cmpd="sng" w="28575">
            <a:solidFill>
              <a:srgbClr val="FFFFFF"/>
            </a:solidFill>
            <a:prstDash val="solid"/>
            <a:round/>
            <a:headEnd len="med" w="med" type="oval"/>
            <a:tailEnd len="med" w="med" type="none"/>
          </a:ln>
          <a:effectLst>
            <a:outerShdw blurRad="57150" rotWithShape="0" algn="bl" dir="5400000" dist="19050">
              <a:srgbClr val="000000">
                <a:alpha val="50000"/>
              </a:srgbClr>
            </a:outerShdw>
          </a:effectLst>
        </p:spPr>
      </p:cxnSp>
      <p:sp>
        <p:nvSpPr>
          <p:cNvPr id="333" name="Google Shape;333;p45"/>
          <p:cNvSpPr txBox="1"/>
          <p:nvPr/>
        </p:nvSpPr>
        <p:spPr>
          <a:xfrm>
            <a:off x="4702850" y="1494525"/>
            <a:ext cx="3836400" cy="587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Lexend"/>
                <a:ea typeface="Lexend"/>
                <a:cs typeface="Lexend"/>
                <a:sym typeface="Lexend"/>
              </a:rPr>
              <a:t>Gospel of </a:t>
            </a:r>
            <a:r>
              <a:rPr lang="en" sz="2900">
                <a:solidFill>
                  <a:srgbClr val="FFFFFF"/>
                </a:solidFill>
                <a:latin typeface="Lexend Black"/>
                <a:ea typeface="Lexend Black"/>
                <a:cs typeface="Lexend Black"/>
                <a:sym typeface="Lexend Black"/>
              </a:rPr>
              <a:t>Salvation</a:t>
            </a:r>
            <a:endParaRPr sz="2900">
              <a:solidFill>
                <a:srgbClr val="FFFFFF"/>
              </a:solidFill>
              <a:latin typeface="Lexend Black"/>
              <a:ea typeface="Lexend Black"/>
              <a:cs typeface="Lexend Black"/>
              <a:sym typeface="Lexend Black"/>
            </a:endParaRPr>
          </a:p>
        </p:txBody>
      </p:sp>
      <p:sp>
        <p:nvSpPr>
          <p:cNvPr id="334" name="Google Shape;334;p45"/>
          <p:cNvSpPr txBox="1"/>
          <p:nvPr/>
        </p:nvSpPr>
        <p:spPr>
          <a:xfrm>
            <a:off x="4702850" y="1945700"/>
            <a:ext cx="3836400" cy="63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9FC5E8"/>
                </a:solidFill>
                <a:latin typeface="Lexend Black"/>
                <a:ea typeface="Lexend Black"/>
                <a:cs typeface="Lexend Black"/>
                <a:sym typeface="Lexend Black"/>
              </a:rPr>
              <a:t>FUTURE ETERNAL LIFE</a:t>
            </a:r>
            <a:endParaRPr sz="2300">
              <a:solidFill>
                <a:srgbClr val="9FC5E8"/>
              </a:solidFill>
              <a:latin typeface="Lexend Black"/>
              <a:ea typeface="Lexend Black"/>
              <a:cs typeface="Lexend Black"/>
              <a:sym typeface="Lexend Black"/>
            </a:endParaRPr>
          </a:p>
          <a:p>
            <a:pPr indent="0" lvl="0" marL="0" rtl="0" algn="ctr">
              <a:spcBef>
                <a:spcPts val="0"/>
              </a:spcBef>
              <a:spcAft>
                <a:spcPts val="0"/>
              </a:spcAft>
              <a:buNone/>
            </a:pPr>
            <a:r>
              <a:rPr lang="en" sz="2300">
                <a:solidFill>
                  <a:srgbClr val="9FC5E8"/>
                </a:solidFill>
                <a:latin typeface="Lexend Black"/>
                <a:ea typeface="Lexend Black"/>
                <a:cs typeface="Lexend Black"/>
                <a:sym typeface="Lexend Black"/>
              </a:rPr>
              <a:t>(Family of God)</a:t>
            </a:r>
            <a:endParaRPr sz="2300">
              <a:solidFill>
                <a:srgbClr val="9FC5E8"/>
              </a:solidFill>
              <a:latin typeface="Lexend Black"/>
              <a:ea typeface="Lexend Black"/>
              <a:cs typeface="Lexend Black"/>
              <a:sym typeface="Lexend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338" name="Shape 338"/>
        <p:cNvGrpSpPr/>
        <p:nvPr/>
      </p:nvGrpSpPr>
      <p:grpSpPr>
        <a:xfrm>
          <a:off x="0" y="0"/>
          <a:ext cx="0" cy="0"/>
          <a:chOff x="0" y="0"/>
          <a:chExt cx="0" cy="0"/>
        </a:xfrm>
      </p:grpSpPr>
      <p:pic>
        <p:nvPicPr>
          <p:cNvPr id="339" name="Google Shape;339;p46"/>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340" name="Google Shape;340;p46"/>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6"/>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46"/>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343" name="Google Shape;343;p46"/>
          <p:cNvSpPr/>
          <p:nvPr/>
        </p:nvSpPr>
        <p:spPr>
          <a:xfrm>
            <a:off x="975800" y="326250"/>
            <a:ext cx="3424200" cy="3424200"/>
          </a:xfrm>
          <a:prstGeom prst="pie">
            <a:avLst>
              <a:gd fmla="val 0" name="adj1"/>
              <a:gd fmla="val 16200000" name="adj2"/>
            </a:avLst>
          </a:prstGeom>
          <a:gradFill>
            <a:gsLst>
              <a:gs pos="0">
                <a:srgbClr val="D4E5F5"/>
              </a:gs>
              <a:gs pos="100000">
                <a:srgbClr val="70A4D5"/>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6"/>
          <p:cNvSpPr/>
          <p:nvPr/>
        </p:nvSpPr>
        <p:spPr>
          <a:xfrm rot="5400000">
            <a:off x="975800" y="326250"/>
            <a:ext cx="3424200" cy="3424200"/>
          </a:xfrm>
          <a:prstGeom prst="pie">
            <a:avLst>
              <a:gd fmla="val 10803895" name="adj1"/>
              <a:gd fmla="val 16200000" name="adj2"/>
            </a:avLst>
          </a:prstGeom>
          <a:gradFill>
            <a:gsLst>
              <a:gs pos="0">
                <a:srgbClr val="D4E5F5"/>
              </a:gs>
              <a:gs pos="100000">
                <a:srgbClr val="70A4D5"/>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6"/>
          <p:cNvSpPr txBox="1"/>
          <p:nvPr/>
        </p:nvSpPr>
        <p:spPr>
          <a:xfrm>
            <a:off x="4702850" y="1494525"/>
            <a:ext cx="3836400" cy="587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Lexend"/>
                <a:ea typeface="Lexend"/>
                <a:cs typeface="Lexend"/>
                <a:sym typeface="Lexend"/>
              </a:rPr>
              <a:t>Gospel of </a:t>
            </a:r>
            <a:r>
              <a:rPr lang="en" sz="2900">
                <a:solidFill>
                  <a:srgbClr val="FFFFFF"/>
                </a:solidFill>
                <a:latin typeface="Lexend Black"/>
                <a:ea typeface="Lexend Black"/>
                <a:cs typeface="Lexend Black"/>
                <a:sym typeface="Lexend Black"/>
              </a:rPr>
              <a:t>Salvation</a:t>
            </a:r>
            <a:endParaRPr sz="2900">
              <a:solidFill>
                <a:srgbClr val="FFFFFF"/>
              </a:solidFill>
              <a:latin typeface="Lexend Black"/>
              <a:ea typeface="Lexend Black"/>
              <a:cs typeface="Lexend Black"/>
              <a:sym typeface="Lexend Black"/>
            </a:endParaRPr>
          </a:p>
        </p:txBody>
      </p:sp>
      <p:cxnSp>
        <p:nvCxnSpPr>
          <p:cNvPr id="346" name="Google Shape;346;p46"/>
          <p:cNvCxnSpPr/>
          <p:nvPr/>
        </p:nvCxnSpPr>
        <p:spPr>
          <a:xfrm flipH="1" rot="10800000">
            <a:off x="1004225" y="4223825"/>
            <a:ext cx="3388800" cy="10200"/>
          </a:xfrm>
          <a:prstGeom prst="straightConnector1">
            <a:avLst/>
          </a:prstGeom>
          <a:noFill/>
          <a:ln cap="flat" cmpd="sng" w="76200">
            <a:solidFill>
              <a:srgbClr val="FFFFFF"/>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347" name="Google Shape;347;p46"/>
          <p:cNvCxnSpPr/>
          <p:nvPr/>
        </p:nvCxnSpPr>
        <p:spPr>
          <a:xfrm>
            <a:off x="975800" y="3598675"/>
            <a:ext cx="0" cy="724500"/>
          </a:xfrm>
          <a:prstGeom prst="straightConnector1">
            <a:avLst/>
          </a:prstGeom>
          <a:noFill/>
          <a:ln cap="flat" cmpd="sng" w="76200">
            <a:solidFill>
              <a:srgbClr val="FFFFFF"/>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348" name="Google Shape;348;p46"/>
          <p:cNvCxnSpPr/>
          <p:nvPr/>
        </p:nvCxnSpPr>
        <p:spPr>
          <a:xfrm>
            <a:off x="4400000" y="3598675"/>
            <a:ext cx="0" cy="724500"/>
          </a:xfrm>
          <a:prstGeom prst="straightConnector1">
            <a:avLst/>
          </a:prstGeom>
          <a:noFill/>
          <a:ln cap="flat" cmpd="sng" w="76200">
            <a:solidFill>
              <a:srgbClr val="FFFFFF"/>
            </a:solidFill>
            <a:prstDash val="solid"/>
            <a:round/>
            <a:headEnd len="med" w="med" type="none"/>
            <a:tailEnd len="med" w="med" type="none"/>
          </a:ln>
          <a:effectLst>
            <a:outerShdw blurRad="57150" rotWithShape="0" algn="bl" dir="5400000" dist="19050">
              <a:srgbClr val="000000">
                <a:alpha val="50000"/>
              </a:srgbClr>
            </a:outerShdw>
          </a:effectLst>
        </p:spPr>
      </p:cxnSp>
      <p:sp>
        <p:nvSpPr>
          <p:cNvPr id="349" name="Google Shape;349;p46"/>
          <p:cNvSpPr txBox="1"/>
          <p:nvPr/>
        </p:nvSpPr>
        <p:spPr>
          <a:xfrm>
            <a:off x="-36550" y="4287750"/>
            <a:ext cx="5448900" cy="63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Lexend"/>
                <a:ea typeface="Lexend"/>
                <a:cs typeface="Lexend"/>
                <a:sym typeface="Lexend"/>
              </a:rPr>
              <a:t>Gospel of the </a:t>
            </a:r>
            <a:r>
              <a:rPr lang="en" sz="2900">
                <a:solidFill>
                  <a:srgbClr val="FFFFFF"/>
                </a:solidFill>
                <a:latin typeface="Lexend Black"/>
                <a:ea typeface="Lexend Black"/>
                <a:cs typeface="Lexend Black"/>
                <a:sym typeface="Lexend Black"/>
              </a:rPr>
              <a:t>KINGDOM</a:t>
            </a:r>
            <a:endParaRPr sz="2900">
              <a:solidFill>
                <a:srgbClr val="FFFFFF"/>
              </a:solidFill>
              <a:latin typeface="Lexend Black"/>
              <a:ea typeface="Lexend Black"/>
              <a:cs typeface="Lexend Black"/>
              <a:sym typeface="Lexend Black"/>
            </a:endParaRPr>
          </a:p>
        </p:txBody>
      </p:sp>
      <p:cxnSp>
        <p:nvCxnSpPr>
          <p:cNvPr id="350" name="Google Shape;350;p46"/>
          <p:cNvCxnSpPr/>
          <p:nvPr/>
        </p:nvCxnSpPr>
        <p:spPr>
          <a:xfrm>
            <a:off x="3580550" y="1449275"/>
            <a:ext cx="1122300" cy="298500"/>
          </a:xfrm>
          <a:prstGeom prst="straightConnector1">
            <a:avLst/>
          </a:prstGeom>
          <a:noFill/>
          <a:ln cap="flat" cmpd="sng" w="28575">
            <a:solidFill>
              <a:srgbClr val="FFFFFF"/>
            </a:solidFill>
            <a:prstDash val="solid"/>
            <a:round/>
            <a:headEnd len="med" w="med" type="oval"/>
            <a:tailEnd len="med" w="med" type="none"/>
          </a:ln>
          <a:effectLst>
            <a:outerShdw blurRad="57150" rotWithShape="0" algn="bl" dir="5400000" dist="19050">
              <a:srgbClr val="000000">
                <a:alpha val="50000"/>
              </a:srgbClr>
            </a:outerShdw>
          </a:effectLst>
        </p:spPr>
      </p:cxnSp>
      <p:sp>
        <p:nvSpPr>
          <p:cNvPr id="351" name="Google Shape;351;p46"/>
          <p:cNvSpPr txBox="1"/>
          <p:nvPr/>
        </p:nvSpPr>
        <p:spPr>
          <a:xfrm>
            <a:off x="4702850" y="1945700"/>
            <a:ext cx="3836400" cy="63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300">
                <a:solidFill>
                  <a:srgbClr val="9FC5E8"/>
                </a:solidFill>
                <a:latin typeface="Lexend Black"/>
                <a:ea typeface="Lexend Black"/>
                <a:cs typeface="Lexend Black"/>
                <a:sym typeface="Lexend Black"/>
              </a:rPr>
              <a:t>FUTURE ETERNAL LIFE</a:t>
            </a:r>
            <a:endParaRPr sz="2300">
              <a:solidFill>
                <a:srgbClr val="9FC5E8"/>
              </a:solidFill>
              <a:latin typeface="Lexend Black"/>
              <a:ea typeface="Lexend Black"/>
              <a:cs typeface="Lexend Black"/>
              <a:sym typeface="Lexend Black"/>
            </a:endParaRPr>
          </a:p>
          <a:p>
            <a:pPr indent="0" lvl="0" marL="0" rtl="0" algn="ctr">
              <a:spcBef>
                <a:spcPts val="0"/>
              </a:spcBef>
              <a:spcAft>
                <a:spcPts val="0"/>
              </a:spcAft>
              <a:buNone/>
            </a:pPr>
            <a:r>
              <a:t/>
            </a:r>
            <a:endParaRPr sz="2300">
              <a:solidFill>
                <a:srgbClr val="9FC5E8"/>
              </a:solidFill>
              <a:latin typeface="Lexend Black"/>
              <a:ea typeface="Lexend Black"/>
              <a:cs typeface="Lexend Black"/>
              <a:sym typeface="Lexend Black"/>
            </a:endParaRPr>
          </a:p>
        </p:txBody>
      </p:sp>
      <p:sp>
        <p:nvSpPr>
          <p:cNvPr id="352" name="Google Shape;352;p46"/>
          <p:cNvSpPr txBox="1"/>
          <p:nvPr/>
        </p:nvSpPr>
        <p:spPr>
          <a:xfrm>
            <a:off x="5076900" y="4287750"/>
            <a:ext cx="665400" cy="63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FFFFFF"/>
                </a:solidFill>
                <a:latin typeface="Lexend Black"/>
                <a:ea typeface="Lexend Black"/>
                <a:cs typeface="Lexend Black"/>
                <a:sym typeface="Lexend Black"/>
              </a:rPr>
              <a:t>=</a:t>
            </a:r>
            <a:endParaRPr sz="2900">
              <a:solidFill>
                <a:srgbClr val="FFFFFF"/>
              </a:solidFill>
              <a:latin typeface="Lexend Black"/>
              <a:ea typeface="Lexend Black"/>
              <a:cs typeface="Lexend Black"/>
              <a:sym typeface="Lexend Black"/>
            </a:endParaRPr>
          </a:p>
        </p:txBody>
      </p:sp>
      <p:sp>
        <p:nvSpPr>
          <p:cNvPr id="353" name="Google Shape;353;p46"/>
          <p:cNvSpPr txBox="1"/>
          <p:nvPr/>
        </p:nvSpPr>
        <p:spPr>
          <a:xfrm>
            <a:off x="5479475" y="4287750"/>
            <a:ext cx="3631200" cy="53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9FC5E8"/>
                </a:solidFill>
                <a:latin typeface="Lexend Black"/>
                <a:ea typeface="Lexend Black"/>
                <a:cs typeface="Lexend Black"/>
                <a:sym typeface="Lexend Black"/>
              </a:rPr>
              <a:t>CALLED NOW!</a:t>
            </a:r>
            <a:endParaRPr sz="2900">
              <a:solidFill>
                <a:srgbClr val="9FC5E8"/>
              </a:solidFill>
              <a:latin typeface="Lexend Black"/>
              <a:ea typeface="Lexend Black"/>
              <a:cs typeface="Lexend Black"/>
              <a:sym typeface="Lexend Black"/>
            </a:endParaRPr>
          </a:p>
        </p:txBody>
      </p:sp>
      <p:pic>
        <p:nvPicPr>
          <p:cNvPr id="354" name="Google Shape;354;p46"/>
          <p:cNvPicPr preferRelativeResize="0"/>
          <p:nvPr/>
        </p:nvPicPr>
        <p:blipFill rotWithShape="1">
          <a:blip r:embed="rId5">
            <a:alphaModFix/>
          </a:blip>
          <a:srcRect b="67996" l="27148" r="27339" t="0"/>
          <a:stretch/>
        </p:blipFill>
        <p:spPr>
          <a:xfrm>
            <a:off x="6462112" y="3518790"/>
            <a:ext cx="757272" cy="512134"/>
          </a:xfrm>
          <a:prstGeom prst="rect">
            <a:avLst/>
          </a:prstGeom>
          <a:noFill/>
          <a:ln>
            <a:noFill/>
          </a:ln>
          <a:effectLst>
            <a:outerShdw blurRad="57150" rotWithShape="0" algn="bl" dir="5400000" dist="19050">
              <a:srgbClr val="000000">
                <a:alpha val="50000"/>
              </a:srgbClr>
            </a:outerShdw>
          </a:effectLst>
        </p:spPr>
      </p:pic>
      <p:sp>
        <p:nvSpPr>
          <p:cNvPr id="355" name="Google Shape;355;p46"/>
          <p:cNvSpPr txBox="1"/>
          <p:nvPr/>
        </p:nvSpPr>
        <p:spPr>
          <a:xfrm>
            <a:off x="6256187" y="3955167"/>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359" name="Shape 359"/>
        <p:cNvGrpSpPr/>
        <p:nvPr/>
      </p:nvGrpSpPr>
      <p:grpSpPr>
        <a:xfrm>
          <a:off x="0" y="0"/>
          <a:ext cx="0" cy="0"/>
          <a:chOff x="0" y="0"/>
          <a:chExt cx="0" cy="0"/>
        </a:xfrm>
      </p:grpSpPr>
      <p:pic>
        <p:nvPicPr>
          <p:cNvPr id="360" name="Google Shape;360;p47"/>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361" name="Google Shape;361;p47"/>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7"/>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47"/>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364" name="Google Shape;364;p47"/>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7"/>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7"/>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367" name="Google Shape;367;p47"/>
          <p:cNvPicPr preferRelativeResize="0"/>
          <p:nvPr/>
        </p:nvPicPr>
        <p:blipFill rotWithShape="1">
          <a:blip r:embed="rId5">
            <a:alphaModFix/>
          </a:blip>
          <a:srcRect b="50094" l="0" r="0" t="0"/>
          <a:stretch/>
        </p:blipFill>
        <p:spPr>
          <a:xfrm>
            <a:off x="1693752" y="2552677"/>
            <a:ext cx="1034248" cy="101134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371" name="Shape 371"/>
        <p:cNvGrpSpPr/>
        <p:nvPr/>
      </p:nvGrpSpPr>
      <p:grpSpPr>
        <a:xfrm>
          <a:off x="0" y="0"/>
          <a:ext cx="0" cy="0"/>
          <a:chOff x="0" y="0"/>
          <a:chExt cx="0" cy="0"/>
        </a:xfrm>
      </p:grpSpPr>
      <p:pic>
        <p:nvPicPr>
          <p:cNvPr id="372" name="Google Shape;372;p48"/>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373" name="Google Shape;373;p48"/>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8"/>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5" name="Google Shape;375;p48"/>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376" name="Google Shape;376;p48"/>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8"/>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8"/>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sp>
        <p:nvSpPr>
          <p:cNvPr id="379" name="Google Shape;379;p48"/>
          <p:cNvSpPr/>
          <p:nvPr/>
        </p:nvSpPr>
        <p:spPr>
          <a:xfrm>
            <a:off x="4964284" y="1240194"/>
            <a:ext cx="3886500" cy="36363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8"/>
          <p:cNvSpPr/>
          <p:nvPr/>
        </p:nvSpPr>
        <p:spPr>
          <a:xfrm>
            <a:off x="5088570" y="1240194"/>
            <a:ext cx="3637800" cy="36363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1" name="Google Shape;381;p48"/>
          <p:cNvPicPr preferRelativeResize="0"/>
          <p:nvPr/>
        </p:nvPicPr>
        <p:blipFill rotWithShape="1">
          <a:blip r:embed="rId5">
            <a:alphaModFix/>
          </a:blip>
          <a:srcRect b="67996" l="27148" r="27339" t="0"/>
          <a:stretch/>
        </p:blipFill>
        <p:spPr>
          <a:xfrm>
            <a:off x="6531737" y="2109215"/>
            <a:ext cx="757272" cy="512134"/>
          </a:xfrm>
          <a:prstGeom prst="rect">
            <a:avLst/>
          </a:prstGeom>
          <a:noFill/>
          <a:ln>
            <a:noFill/>
          </a:ln>
          <a:effectLst>
            <a:outerShdw blurRad="57150" rotWithShape="0" algn="bl" dir="5400000" dist="19050">
              <a:srgbClr val="000000">
                <a:alpha val="50000"/>
              </a:srgbClr>
            </a:outerShdw>
          </a:effectLst>
        </p:spPr>
      </p:pic>
      <p:sp>
        <p:nvSpPr>
          <p:cNvPr id="382" name="Google Shape;382;p48"/>
          <p:cNvSpPr txBox="1"/>
          <p:nvPr/>
        </p:nvSpPr>
        <p:spPr>
          <a:xfrm>
            <a:off x="6321325" y="2517542"/>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383" name="Google Shape;383;p48"/>
          <p:cNvPicPr preferRelativeResize="0"/>
          <p:nvPr/>
        </p:nvPicPr>
        <p:blipFill rotWithShape="1">
          <a:blip r:embed="rId6">
            <a:alphaModFix/>
          </a:blip>
          <a:srcRect b="50094" l="0" r="0" t="0"/>
          <a:stretch/>
        </p:blipFill>
        <p:spPr>
          <a:xfrm>
            <a:off x="6391389" y="2900977"/>
            <a:ext cx="1034248" cy="1011343"/>
          </a:xfrm>
          <a:prstGeom prst="rect">
            <a:avLst/>
          </a:prstGeom>
          <a:noFill/>
          <a:ln>
            <a:noFill/>
          </a:ln>
          <a:effectLst>
            <a:outerShdw blurRad="57150" rotWithShape="0" algn="bl" dir="5400000" dist="19050">
              <a:srgbClr val="000000">
                <a:alpha val="50000"/>
              </a:srgbClr>
            </a:outerShdw>
          </a:effectLst>
        </p:spPr>
      </p:pic>
      <p:pic>
        <p:nvPicPr>
          <p:cNvPr id="384" name="Google Shape;384;p48"/>
          <p:cNvPicPr preferRelativeResize="0"/>
          <p:nvPr/>
        </p:nvPicPr>
        <p:blipFill rotWithShape="1">
          <a:blip r:embed="rId6">
            <a:alphaModFix/>
          </a:blip>
          <a:srcRect b="50094" l="0" r="0" t="0"/>
          <a:stretch/>
        </p:blipFill>
        <p:spPr>
          <a:xfrm>
            <a:off x="1693752" y="2552677"/>
            <a:ext cx="1034248" cy="101134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388" name="Shape 388"/>
        <p:cNvGrpSpPr/>
        <p:nvPr/>
      </p:nvGrpSpPr>
      <p:grpSpPr>
        <a:xfrm>
          <a:off x="0" y="0"/>
          <a:ext cx="0" cy="0"/>
          <a:chOff x="0" y="0"/>
          <a:chExt cx="0" cy="0"/>
        </a:xfrm>
      </p:grpSpPr>
      <p:pic>
        <p:nvPicPr>
          <p:cNvPr id="389" name="Google Shape;389;p49"/>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390" name="Google Shape;390;p49"/>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9"/>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2" name="Google Shape;392;p49"/>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393" name="Google Shape;393;p49"/>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9"/>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9"/>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396" name="Google Shape;396;p49"/>
          <p:cNvPicPr preferRelativeResize="0"/>
          <p:nvPr/>
        </p:nvPicPr>
        <p:blipFill rotWithShape="1">
          <a:blip r:embed="rId5">
            <a:alphaModFix/>
          </a:blip>
          <a:srcRect b="50094" l="0" r="0" t="0"/>
          <a:stretch/>
        </p:blipFill>
        <p:spPr>
          <a:xfrm>
            <a:off x="1693752" y="2552677"/>
            <a:ext cx="1034248" cy="1011343"/>
          </a:xfrm>
          <a:prstGeom prst="rect">
            <a:avLst/>
          </a:prstGeom>
          <a:noFill/>
          <a:ln>
            <a:noFill/>
          </a:ln>
          <a:effectLst>
            <a:outerShdw blurRad="57150" rotWithShape="0" algn="bl" dir="5400000" dist="19050">
              <a:srgbClr val="000000">
                <a:alpha val="50000"/>
              </a:srgbClr>
            </a:outerShdw>
          </a:effectLst>
        </p:spPr>
      </p:pic>
      <p:sp>
        <p:nvSpPr>
          <p:cNvPr id="397" name="Google Shape;397;p49"/>
          <p:cNvSpPr txBox="1"/>
          <p:nvPr/>
        </p:nvSpPr>
        <p:spPr>
          <a:xfrm>
            <a:off x="3615904" y="1093700"/>
            <a:ext cx="19122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Suspended</a:t>
            </a:r>
            <a:endParaRPr b="1" sz="2000">
              <a:solidFill>
                <a:srgbClr val="FFFFFF"/>
              </a:solidFill>
              <a:latin typeface="Lexend"/>
              <a:ea typeface="Lexend"/>
              <a:cs typeface="Lexend"/>
              <a:sym typeface="Lexend"/>
            </a:endParaRPr>
          </a:p>
          <a:p>
            <a:pPr indent="0" lvl="0" marL="0" rtl="0" algn="ctr">
              <a:spcBef>
                <a:spcPts val="0"/>
              </a:spcBef>
              <a:spcAft>
                <a:spcPts val="0"/>
              </a:spcAft>
              <a:buNone/>
            </a:pPr>
            <a:r>
              <a:rPr b="1" lang="en" sz="2000">
                <a:solidFill>
                  <a:srgbClr val="FFFFFF"/>
                </a:solidFill>
                <a:latin typeface="Lexend"/>
                <a:ea typeface="Lexend"/>
                <a:cs typeface="Lexend"/>
                <a:sym typeface="Lexend"/>
              </a:rPr>
              <a:t>&amp; Stuck</a:t>
            </a:r>
            <a:endParaRPr b="1" sz="2000">
              <a:solidFill>
                <a:srgbClr val="FFFFFF"/>
              </a:solidFill>
              <a:latin typeface="Lexend"/>
              <a:ea typeface="Lexend"/>
              <a:cs typeface="Lexend"/>
              <a:sym typeface="Lexend"/>
            </a:endParaRPr>
          </a:p>
        </p:txBody>
      </p:sp>
      <p:sp>
        <p:nvSpPr>
          <p:cNvPr id="398" name="Google Shape;398;p49"/>
          <p:cNvSpPr/>
          <p:nvPr/>
        </p:nvSpPr>
        <p:spPr>
          <a:xfrm>
            <a:off x="4321400" y="1856175"/>
            <a:ext cx="468900" cy="1011300"/>
          </a:xfrm>
          <a:prstGeom prst="downArrow">
            <a:avLst>
              <a:gd fmla="val 50000" name="adj1"/>
              <a:gd fmla="val 5000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9"/>
          <p:cNvSpPr/>
          <p:nvPr/>
        </p:nvSpPr>
        <p:spPr>
          <a:xfrm>
            <a:off x="4452800" y="3021400"/>
            <a:ext cx="206100" cy="206100"/>
          </a:xfrm>
          <a:prstGeom prst="ellipse">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9"/>
          <p:cNvSpPr/>
          <p:nvPr/>
        </p:nvSpPr>
        <p:spPr>
          <a:xfrm>
            <a:off x="4964284" y="1240194"/>
            <a:ext cx="3886500" cy="36363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9"/>
          <p:cNvSpPr/>
          <p:nvPr/>
        </p:nvSpPr>
        <p:spPr>
          <a:xfrm>
            <a:off x="5088570" y="1240194"/>
            <a:ext cx="3637800" cy="36363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2" name="Google Shape;402;p49"/>
          <p:cNvPicPr preferRelativeResize="0"/>
          <p:nvPr/>
        </p:nvPicPr>
        <p:blipFill rotWithShape="1">
          <a:blip r:embed="rId6">
            <a:alphaModFix/>
          </a:blip>
          <a:srcRect b="67996" l="27148" r="27339" t="0"/>
          <a:stretch/>
        </p:blipFill>
        <p:spPr>
          <a:xfrm>
            <a:off x="6531737" y="2109215"/>
            <a:ext cx="757272" cy="512134"/>
          </a:xfrm>
          <a:prstGeom prst="rect">
            <a:avLst/>
          </a:prstGeom>
          <a:noFill/>
          <a:ln>
            <a:noFill/>
          </a:ln>
          <a:effectLst>
            <a:outerShdw blurRad="57150" rotWithShape="0" algn="bl" dir="5400000" dist="19050">
              <a:srgbClr val="000000">
                <a:alpha val="50000"/>
              </a:srgbClr>
            </a:outerShdw>
          </a:effectLst>
        </p:spPr>
      </p:pic>
      <p:sp>
        <p:nvSpPr>
          <p:cNvPr id="403" name="Google Shape;403;p49"/>
          <p:cNvSpPr txBox="1"/>
          <p:nvPr/>
        </p:nvSpPr>
        <p:spPr>
          <a:xfrm>
            <a:off x="6321325" y="2517542"/>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404" name="Google Shape;404;p49"/>
          <p:cNvPicPr preferRelativeResize="0"/>
          <p:nvPr/>
        </p:nvPicPr>
        <p:blipFill rotWithShape="1">
          <a:blip r:embed="rId5">
            <a:alphaModFix/>
          </a:blip>
          <a:srcRect b="50094" l="0" r="0" t="0"/>
          <a:stretch/>
        </p:blipFill>
        <p:spPr>
          <a:xfrm>
            <a:off x="6391389" y="2900977"/>
            <a:ext cx="1034248" cy="101134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408" name="Shape 408"/>
        <p:cNvGrpSpPr/>
        <p:nvPr/>
      </p:nvGrpSpPr>
      <p:grpSpPr>
        <a:xfrm>
          <a:off x="0" y="0"/>
          <a:ext cx="0" cy="0"/>
          <a:chOff x="0" y="0"/>
          <a:chExt cx="0" cy="0"/>
        </a:xfrm>
      </p:grpSpPr>
      <p:pic>
        <p:nvPicPr>
          <p:cNvPr id="409" name="Google Shape;409;p50"/>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410" name="Google Shape;410;p50"/>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0"/>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2" name="Google Shape;412;p50"/>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413" name="Google Shape;413;p50"/>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0"/>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0"/>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416" name="Google Shape;416;p50"/>
          <p:cNvPicPr preferRelativeResize="0"/>
          <p:nvPr/>
        </p:nvPicPr>
        <p:blipFill rotWithShape="1">
          <a:blip r:embed="rId5">
            <a:alphaModFix/>
          </a:blip>
          <a:srcRect b="50094" l="0" r="0" t="0"/>
          <a:stretch/>
        </p:blipFill>
        <p:spPr>
          <a:xfrm>
            <a:off x="1693752" y="2552677"/>
            <a:ext cx="1034248" cy="1011343"/>
          </a:xfrm>
          <a:prstGeom prst="rect">
            <a:avLst/>
          </a:prstGeom>
          <a:noFill/>
          <a:ln>
            <a:noFill/>
          </a:ln>
          <a:effectLst>
            <a:outerShdw blurRad="57150" rotWithShape="0" algn="bl" dir="5400000" dist="19050">
              <a:srgbClr val="000000">
                <a:alpha val="50000"/>
              </a:srgbClr>
            </a:outerShdw>
          </a:effectLst>
        </p:spPr>
      </p:pic>
      <p:sp>
        <p:nvSpPr>
          <p:cNvPr id="417" name="Google Shape;417;p50"/>
          <p:cNvSpPr/>
          <p:nvPr/>
        </p:nvSpPr>
        <p:spPr>
          <a:xfrm>
            <a:off x="4964284" y="1240194"/>
            <a:ext cx="3886500" cy="36363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0"/>
          <p:cNvSpPr/>
          <p:nvPr/>
        </p:nvSpPr>
        <p:spPr>
          <a:xfrm>
            <a:off x="5088570" y="1240194"/>
            <a:ext cx="3637800" cy="36363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9" name="Google Shape;419;p50"/>
          <p:cNvPicPr preferRelativeResize="0"/>
          <p:nvPr/>
        </p:nvPicPr>
        <p:blipFill rotWithShape="1">
          <a:blip r:embed="rId6">
            <a:alphaModFix/>
          </a:blip>
          <a:srcRect b="67996" l="27148" r="27339" t="0"/>
          <a:stretch/>
        </p:blipFill>
        <p:spPr>
          <a:xfrm>
            <a:off x="6531737" y="2109215"/>
            <a:ext cx="757272" cy="512134"/>
          </a:xfrm>
          <a:prstGeom prst="rect">
            <a:avLst/>
          </a:prstGeom>
          <a:noFill/>
          <a:ln>
            <a:noFill/>
          </a:ln>
          <a:effectLst>
            <a:outerShdw blurRad="57150" rotWithShape="0" algn="bl" dir="5400000" dist="19050">
              <a:srgbClr val="000000">
                <a:alpha val="50000"/>
              </a:srgbClr>
            </a:outerShdw>
          </a:effectLst>
        </p:spPr>
      </p:pic>
      <p:sp>
        <p:nvSpPr>
          <p:cNvPr id="420" name="Google Shape;420;p50"/>
          <p:cNvSpPr txBox="1"/>
          <p:nvPr/>
        </p:nvSpPr>
        <p:spPr>
          <a:xfrm>
            <a:off x="6321325" y="2517542"/>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421" name="Google Shape;421;p50"/>
          <p:cNvPicPr preferRelativeResize="0"/>
          <p:nvPr/>
        </p:nvPicPr>
        <p:blipFill rotWithShape="1">
          <a:blip r:embed="rId5">
            <a:alphaModFix/>
          </a:blip>
          <a:srcRect b="50094" l="0" r="0" t="0"/>
          <a:stretch/>
        </p:blipFill>
        <p:spPr>
          <a:xfrm>
            <a:off x="6391389" y="2900977"/>
            <a:ext cx="1034248" cy="1011343"/>
          </a:xfrm>
          <a:prstGeom prst="rect">
            <a:avLst/>
          </a:prstGeom>
          <a:noFill/>
          <a:ln>
            <a:noFill/>
          </a:ln>
          <a:effectLst>
            <a:outerShdw blurRad="57150" rotWithShape="0" algn="bl" dir="5400000" dist="19050">
              <a:srgbClr val="000000">
                <a:alpha val="50000"/>
              </a:srgbClr>
            </a:outerShdw>
          </a:effectLst>
        </p:spPr>
      </p:pic>
      <p:sp>
        <p:nvSpPr>
          <p:cNvPr id="422" name="Google Shape;422;p50"/>
          <p:cNvSpPr/>
          <p:nvPr/>
        </p:nvSpPr>
        <p:spPr>
          <a:xfrm rot="-5400000">
            <a:off x="4306475" y="1975200"/>
            <a:ext cx="468900" cy="4615200"/>
          </a:xfrm>
          <a:prstGeom prst="downArrow">
            <a:avLst>
              <a:gd fmla="val 50000" name="adj1"/>
              <a:gd fmla="val 5000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0"/>
          <p:cNvSpPr txBox="1"/>
          <p:nvPr/>
        </p:nvSpPr>
        <p:spPr>
          <a:xfrm>
            <a:off x="3558904" y="3661125"/>
            <a:ext cx="2026200" cy="1108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FFFFFF"/>
                </a:solidFill>
                <a:latin typeface="Lexend"/>
                <a:ea typeface="Lexend"/>
                <a:cs typeface="Lexend"/>
                <a:sym typeface="Lexend"/>
              </a:rPr>
              <a:t>Step</a:t>
            </a:r>
            <a:endParaRPr b="1" sz="6000">
              <a:solidFill>
                <a:srgbClr val="FFFFFF"/>
              </a:solidFill>
              <a:latin typeface="Lexend"/>
              <a:ea typeface="Lexend"/>
              <a:cs typeface="Lexend"/>
              <a:sym typeface="Lexe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427" name="Shape 427"/>
        <p:cNvGrpSpPr/>
        <p:nvPr/>
      </p:nvGrpSpPr>
      <p:grpSpPr>
        <a:xfrm>
          <a:off x="0" y="0"/>
          <a:ext cx="0" cy="0"/>
          <a:chOff x="0" y="0"/>
          <a:chExt cx="0" cy="0"/>
        </a:xfrm>
      </p:grpSpPr>
      <p:pic>
        <p:nvPicPr>
          <p:cNvPr id="428" name="Google Shape;428;p51"/>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429" name="Google Shape;429;p51"/>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1"/>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1" name="Google Shape;431;p51"/>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432" name="Google Shape;432;p51"/>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1"/>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1"/>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435" name="Google Shape;435;p51"/>
          <p:cNvPicPr preferRelativeResize="0"/>
          <p:nvPr/>
        </p:nvPicPr>
        <p:blipFill rotWithShape="1">
          <a:blip r:embed="rId5">
            <a:alphaModFix/>
          </a:blip>
          <a:srcRect b="50094" l="0" r="0" t="0"/>
          <a:stretch/>
        </p:blipFill>
        <p:spPr>
          <a:xfrm>
            <a:off x="1693752" y="2552677"/>
            <a:ext cx="1034248" cy="1011343"/>
          </a:xfrm>
          <a:prstGeom prst="rect">
            <a:avLst/>
          </a:prstGeom>
          <a:noFill/>
          <a:ln>
            <a:noFill/>
          </a:ln>
          <a:effectLst>
            <a:outerShdw blurRad="57150" rotWithShape="0" algn="bl" dir="5400000" dist="19050">
              <a:srgbClr val="000000">
                <a:alpha val="50000"/>
              </a:srgbClr>
            </a:outerShdw>
          </a:effectLst>
        </p:spPr>
      </p:pic>
      <p:sp>
        <p:nvSpPr>
          <p:cNvPr id="436" name="Google Shape;436;p51"/>
          <p:cNvSpPr/>
          <p:nvPr/>
        </p:nvSpPr>
        <p:spPr>
          <a:xfrm>
            <a:off x="4959784" y="1240194"/>
            <a:ext cx="3886500" cy="36363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1"/>
          <p:cNvSpPr/>
          <p:nvPr/>
        </p:nvSpPr>
        <p:spPr>
          <a:xfrm>
            <a:off x="5084070" y="1240194"/>
            <a:ext cx="3637800" cy="36363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8" name="Google Shape;438;p51"/>
          <p:cNvPicPr preferRelativeResize="0"/>
          <p:nvPr/>
        </p:nvPicPr>
        <p:blipFill rotWithShape="1">
          <a:blip r:embed="rId6">
            <a:alphaModFix/>
          </a:blip>
          <a:srcRect b="67996" l="27148" r="27339" t="0"/>
          <a:stretch/>
        </p:blipFill>
        <p:spPr>
          <a:xfrm>
            <a:off x="6527237" y="2109215"/>
            <a:ext cx="757272" cy="512134"/>
          </a:xfrm>
          <a:prstGeom prst="rect">
            <a:avLst/>
          </a:prstGeom>
          <a:noFill/>
          <a:ln>
            <a:noFill/>
          </a:ln>
          <a:effectLst>
            <a:outerShdw blurRad="57150" rotWithShape="0" algn="bl" dir="5400000" dist="19050">
              <a:srgbClr val="000000">
                <a:alpha val="50000"/>
              </a:srgbClr>
            </a:outerShdw>
          </a:effectLst>
        </p:spPr>
      </p:pic>
      <p:pic>
        <p:nvPicPr>
          <p:cNvPr id="439" name="Google Shape;439;p51"/>
          <p:cNvPicPr preferRelativeResize="0"/>
          <p:nvPr/>
        </p:nvPicPr>
        <p:blipFill rotWithShape="1">
          <a:blip r:embed="rId5">
            <a:alphaModFix/>
          </a:blip>
          <a:srcRect b="50094" l="0" r="0" t="0"/>
          <a:stretch/>
        </p:blipFill>
        <p:spPr>
          <a:xfrm>
            <a:off x="6386889" y="2900977"/>
            <a:ext cx="1034248" cy="1011343"/>
          </a:xfrm>
          <a:prstGeom prst="rect">
            <a:avLst/>
          </a:prstGeom>
          <a:noFill/>
          <a:ln>
            <a:noFill/>
          </a:ln>
          <a:effectLst>
            <a:outerShdw blurRad="57150" rotWithShape="0" algn="bl" dir="5400000" dist="19050">
              <a:srgbClr val="000000">
                <a:alpha val="50000"/>
              </a:srgbClr>
            </a:outerShdw>
          </a:effectLst>
        </p:spPr>
      </p:pic>
      <p:grpSp>
        <p:nvGrpSpPr>
          <p:cNvPr id="440" name="Google Shape;440;p51"/>
          <p:cNvGrpSpPr/>
          <p:nvPr/>
        </p:nvGrpSpPr>
        <p:grpSpPr>
          <a:xfrm>
            <a:off x="5771900" y="2845760"/>
            <a:ext cx="2271200" cy="1121775"/>
            <a:chOff x="3436400" y="2188822"/>
            <a:chExt cx="2271200" cy="1121775"/>
          </a:xfrm>
        </p:grpSpPr>
        <p:pic>
          <p:nvPicPr>
            <p:cNvPr id="441" name="Google Shape;441;p51"/>
            <p:cNvPicPr preferRelativeResize="0"/>
            <p:nvPr/>
          </p:nvPicPr>
          <p:blipFill>
            <a:blip r:embed="rId7">
              <a:alphaModFix/>
            </a:blip>
            <a:stretch>
              <a:fillRect/>
            </a:stretch>
          </p:blipFill>
          <p:spPr>
            <a:xfrm flipH="1">
              <a:off x="5279000" y="2188822"/>
              <a:ext cx="428600" cy="1121775"/>
            </a:xfrm>
            <a:prstGeom prst="rect">
              <a:avLst/>
            </a:prstGeom>
            <a:noFill/>
            <a:ln>
              <a:noFill/>
            </a:ln>
            <a:effectLst>
              <a:outerShdw blurRad="57150" rotWithShape="0" algn="bl" dir="5400000" dist="19050">
                <a:srgbClr val="000000">
                  <a:alpha val="50000"/>
                </a:srgbClr>
              </a:outerShdw>
            </a:effectLst>
          </p:spPr>
        </p:pic>
        <p:pic>
          <p:nvPicPr>
            <p:cNvPr id="442" name="Google Shape;442;p51"/>
            <p:cNvPicPr preferRelativeResize="0"/>
            <p:nvPr/>
          </p:nvPicPr>
          <p:blipFill>
            <a:blip r:embed="rId7">
              <a:alphaModFix/>
            </a:blip>
            <a:stretch>
              <a:fillRect/>
            </a:stretch>
          </p:blipFill>
          <p:spPr>
            <a:xfrm>
              <a:off x="3436400" y="2188822"/>
              <a:ext cx="428600" cy="1121775"/>
            </a:xfrm>
            <a:prstGeom prst="rect">
              <a:avLst/>
            </a:prstGeom>
            <a:noFill/>
            <a:ln>
              <a:noFill/>
            </a:ln>
            <a:effectLst>
              <a:outerShdw blurRad="57150" rotWithShape="0" algn="bl" dir="5400000" dist="19050">
                <a:srgbClr val="000000">
                  <a:alpha val="50000"/>
                </a:srgbClr>
              </a:outerShdw>
            </a:effectLst>
          </p:spPr>
        </p:pic>
      </p:grpSp>
      <p:sp>
        <p:nvSpPr>
          <p:cNvPr id="443" name="Google Shape;443;p51"/>
          <p:cNvSpPr txBox="1"/>
          <p:nvPr/>
        </p:nvSpPr>
        <p:spPr>
          <a:xfrm>
            <a:off x="6321325" y="2517542"/>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79" name="Google Shape;79;p16"/>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6"/>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pic>
        <p:nvPicPr>
          <p:cNvPr id="81" name="Google Shape;81;p16"/>
          <p:cNvPicPr preferRelativeResize="0"/>
          <p:nvPr/>
        </p:nvPicPr>
        <p:blipFill rotWithShape="1">
          <a:blip r:embed="rId5">
            <a:alphaModFix/>
          </a:blip>
          <a:srcRect b="0" l="0" r="0" t="13956"/>
          <a:stretch/>
        </p:blipFill>
        <p:spPr>
          <a:xfrm>
            <a:off x="0" y="0"/>
            <a:ext cx="4483339" cy="51435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447" name="Shape 447"/>
        <p:cNvGrpSpPr/>
        <p:nvPr/>
      </p:nvGrpSpPr>
      <p:grpSpPr>
        <a:xfrm>
          <a:off x="0" y="0"/>
          <a:ext cx="0" cy="0"/>
          <a:chOff x="0" y="0"/>
          <a:chExt cx="0" cy="0"/>
        </a:xfrm>
      </p:grpSpPr>
      <p:pic>
        <p:nvPicPr>
          <p:cNvPr id="448" name="Google Shape;448;p52"/>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449" name="Google Shape;449;p52"/>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2"/>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1" name="Google Shape;451;p52"/>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452" name="Google Shape;452;p52"/>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1 Cor 4</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20 For the kingdom of God is not a matter of talk </a:t>
            </a:r>
            <a:r>
              <a:rPr lang="en" sz="2100">
                <a:solidFill>
                  <a:srgbClr val="9FC5E8"/>
                </a:solidFill>
                <a:latin typeface="Lexend Black"/>
                <a:ea typeface="Lexend Black"/>
                <a:cs typeface="Lexend Black"/>
                <a:sym typeface="Lexend Black"/>
              </a:rPr>
              <a:t>but of power.</a:t>
            </a:r>
            <a:endParaRPr sz="2100">
              <a:solidFill>
                <a:srgbClr val="9FC5E8"/>
              </a:solidFill>
              <a:latin typeface="Lexend Black"/>
              <a:ea typeface="Lexend Black"/>
              <a:cs typeface="Lexend Black"/>
              <a:sym typeface="Lexend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456" name="Shape 456"/>
        <p:cNvGrpSpPr/>
        <p:nvPr/>
      </p:nvGrpSpPr>
      <p:grpSpPr>
        <a:xfrm>
          <a:off x="0" y="0"/>
          <a:ext cx="0" cy="0"/>
          <a:chOff x="0" y="0"/>
          <a:chExt cx="0" cy="0"/>
        </a:xfrm>
      </p:grpSpPr>
      <p:pic>
        <p:nvPicPr>
          <p:cNvPr id="457" name="Google Shape;457;p53"/>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458" name="Google Shape;458;p53"/>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3"/>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0" name="Google Shape;460;p53"/>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461" name="Google Shape;461;p53"/>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3"/>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3"/>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sp>
        <p:nvSpPr>
          <p:cNvPr id="464" name="Google Shape;464;p53"/>
          <p:cNvSpPr/>
          <p:nvPr/>
        </p:nvSpPr>
        <p:spPr>
          <a:xfrm>
            <a:off x="4959784" y="1240194"/>
            <a:ext cx="3886500" cy="36363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3"/>
          <p:cNvSpPr/>
          <p:nvPr/>
        </p:nvSpPr>
        <p:spPr>
          <a:xfrm>
            <a:off x="5084070" y="1240194"/>
            <a:ext cx="3637800" cy="36363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6" name="Google Shape;466;p53"/>
          <p:cNvPicPr preferRelativeResize="0"/>
          <p:nvPr/>
        </p:nvPicPr>
        <p:blipFill rotWithShape="1">
          <a:blip r:embed="rId5">
            <a:alphaModFix/>
          </a:blip>
          <a:srcRect b="67996" l="27148" r="27339" t="0"/>
          <a:stretch/>
        </p:blipFill>
        <p:spPr>
          <a:xfrm>
            <a:off x="6527237" y="2109215"/>
            <a:ext cx="757272" cy="512134"/>
          </a:xfrm>
          <a:prstGeom prst="rect">
            <a:avLst/>
          </a:prstGeom>
          <a:noFill/>
          <a:ln>
            <a:noFill/>
          </a:ln>
          <a:effectLst>
            <a:outerShdw blurRad="57150" rotWithShape="0" algn="bl" dir="5400000" dist="19050">
              <a:srgbClr val="000000">
                <a:alpha val="50000"/>
              </a:srgbClr>
            </a:outerShdw>
          </a:effectLst>
        </p:spPr>
      </p:pic>
      <p:pic>
        <p:nvPicPr>
          <p:cNvPr id="467" name="Google Shape;467;p53"/>
          <p:cNvPicPr preferRelativeResize="0"/>
          <p:nvPr/>
        </p:nvPicPr>
        <p:blipFill rotWithShape="1">
          <a:blip r:embed="rId6">
            <a:alphaModFix/>
          </a:blip>
          <a:srcRect b="50094" l="0" r="0" t="0"/>
          <a:stretch/>
        </p:blipFill>
        <p:spPr>
          <a:xfrm>
            <a:off x="6386889" y="2900977"/>
            <a:ext cx="1034248" cy="1011343"/>
          </a:xfrm>
          <a:prstGeom prst="rect">
            <a:avLst/>
          </a:prstGeom>
          <a:noFill/>
          <a:ln>
            <a:noFill/>
          </a:ln>
          <a:effectLst>
            <a:outerShdw blurRad="57150" rotWithShape="0" algn="bl" dir="5400000" dist="19050">
              <a:srgbClr val="000000">
                <a:alpha val="50000"/>
              </a:srgbClr>
            </a:outerShdw>
          </a:effectLst>
        </p:spPr>
      </p:pic>
      <p:pic>
        <p:nvPicPr>
          <p:cNvPr id="468" name="Google Shape;468;p53"/>
          <p:cNvPicPr preferRelativeResize="0"/>
          <p:nvPr/>
        </p:nvPicPr>
        <p:blipFill rotWithShape="1">
          <a:blip r:embed="rId6">
            <a:alphaModFix/>
          </a:blip>
          <a:srcRect b="50094" l="0" r="0" t="0"/>
          <a:stretch/>
        </p:blipFill>
        <p:spPr>
          <a:xfrm>
            <a:off x="1693752" y="2552677"/>
            <a:ext cx="1034248" cy="1011343"/>
          </a:xfrm>
          <a:prstGeom prst="rect">
            <a:avLst/>
          </a:prstGeom>
          <a:noFill/>
          <a:ln>
            <a:noFill/>
          </a:ln>
          <a:effectLst>
            <a:outerShdw blurRad="57150" rotWithShape="0" algn="bl" dir="5400000" dist="19050">
              <a:srgbClr val="000000">
                <a:alpha val="50000"/>
              </a:srgbClr>
            </a:outerShdw>
          </a:effectLst>
        </p:spPr>
      </p:pic>
      <p:grpSp>
        <p:nvGrpSpPr>
          <p:cNvPr id="469" name="Google Shape;469;p53"/>
          <p:cNvGrpSpPr/>
          <p:nvPr/>
        </p:nvGrpSpPr>
        <p:grpSpPr>
          <a:xfrm>
            <a:off x="5771900" y="2845760"/>
            <a:ext cx="2271200" cy="1121775"/>
            <a:chOff x="3436400" y="2188822"/>
            <a:chExt cx="2271200" cy="1121775"/>
          </a:xfrm>
        </p:grpSpPr>
        <p:pic>
          <p:nvPicPr>
            <p:cNvPr id="470" name="Google Shape;470;p53"/>
            <p:cNvPicPr preferRelativeResize="0"/>
            <p:nvPr/>
          </p:nvPicPr>
          <p:blipFill>
            <a:blip r:embed="rId7">
              <a:alphaModFix/>
            </a:blip>
            <a:stretch>
              <a:fillRect/>
            </a:stretch>
          </p:blipFill>
          <p:spPr>
            <a:xfrm flipH="1">
              <a:off x="5279000" y="2188822"/>
              <a:ext cx="428600" cy="1121775"/>
            </a:xfrm>
            <a:prstGeom prst="rect">
              <a:avLst/>
            </a:prstGeom>
            <a:noFill/>
            <a:ln>
              <a:noFill/>
            </a:ln>
            <a:effectLst>
              <a:outerShdw blurRad="57150" rotWithShape="0" algn="bl" dir="5400000" dist="19050">
                <a:srgbClr val="000000">
                  <a:alpha val="50000"/>
                </a:srgbClr>
              </a:outerShdw>
            </a:effectLst>
          </p:spPr>
        </p:pic>
        <p:pic>
          <p:nvPicPr>
            <p:cNvPr id="471" name="Google Shape;471;p53"/>
            <p:cNvPicPr preferRelativeResize="0"/>
            <p:nvPr/>
          </p:nvPicPr>
          <p:blipFill>
            <a:blip r:embed="rId7">
              <a:alphaModFix/>
            </a:blip>
            <a:stretch>
              <a:fillRect/>
            </a:stretch>
          </p:blipFill>
          <p:spPr>
            <a:xfrm>
              <a:off x="3436400" y="2188822"/>
              <a:ext cx="428600" cy="1121775"/>
            </a:xfrm>
            <a:prstGeom prst="rect">
              <a:avLst/>
            </a:prstGeom>
            <a:noFill/>
            <a:ln>
              <a:noFill/>
            </a:ln>
            <a:effectLst>
              <a:outerShdw blurRad="57150" rotWithShape="0" algn="bl" dir="5400000" dist="19050">
                <a:srgbClr val="000000">
                  <a:alpha val="50000"/>
                </a:srgbClr>
              </a:outerShdw>
            </a:effectLst>
          </p:spPr>
        </p:pic>
      </p:grpSp>
      <p:sp>
        <p:nvSpPr>
          <p:cNvPr id="472" name="Google Shape;472;p53"/>
          <p:cNvSpPr txBox="1"/>
          <p:nvPr/>
        </p:nvSpPr>
        <p:spPr>
          <a:xfrm>
            <a:off x="1625469" y="1240287"/>
            <a:ext cx="11709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Need</a:t>
            </a:r>
            <a:endParaRPr b="1" sz="2000">
              <a:solidFill>
                <a:srgbClr val="FFFFFF"/>
              </a:solidFill>
              <a:latin typeface="Lexend"/>
              <a:ea typeface="Lexend"/>
              <a:cs typeface="Lexend"/>
              <a:sym typeface="Lexend"/>
            </a:endParaRPr>
          </a:p>
          <a:p>
            <a:pPr indent="0" lvl="0" marL="0" rtl="0" algn="ctr">
              <a:spcBef>
                <a:spcPts val="0"/>
              </a:spcBef>
              <a:spcAft>
                <a:spcPts val="0"/>
              </a:spcAft>
              <a:buNone/>
            </a:pPr>
            <a:r>
              <a:rPr b="1" lang="en" sz="2000">
                <a:solidFill>
                  <a:srgbClr val="FFFFFF"/>
                </a:solidFill>
                <a:latin typeface="Lexend"/>
                <a:ea typeface="Lexend"/>
                <a:cs typeface="Lexend"/>
                <a:sym typeface="Lexend"/>
              </a:rPr>
              <a:t>Side</a:t>
            </a:r>
            <a:endParaRPr b="1" sz="2000">
              <a:solidFill>
                <a:srgbClr val="FFFFFF"/>
              </a:solidFill>
              <a:latin typeface="Lexend"/>
              <a:ea typeface="Lexend"/>
              <a:cs typeface="Lexend"/>
              <a:sym typeface="Lexend"/>
            </a:endParaRPr>
          </a:p>
        </p:txBody>
      </p:sp>
      <p:sp>
        <p:nvSpPr>
          <p:cNvPr id="473" name="Google Shape;473;p53"/>
          <p:cNvSpPr txBox="1"/>
          <p:nvPr/>
        </p:nvSpPr>
        <p:spPr>
          <a:xfrm>
            <a:off x="6322044" y="1240275"/>
            <a:ext cx="11709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Supply</a:t>
            </a:r>
            <a:endParaRPr b="1" sz="2000">
              <a:solidFill>
                <a:srgbClr val="FFFFFF"/>
              </a:solidFill>
              <a:latin typeface="Lexend"/>
              <a:ea typeface="Lexend"/>
              <a:cs typeface="Lexend"/>
              <a:sym typeface="Lexend"/>
            </a:endParaRPr>
          </a:p>
          <a:p>
            <a:pPr indent="0" lvl="0" marL="0" rtl="0" algn="ctr">
              <a:spcBef>
                <a:spcPts val="0"/>
              </a:spcBef>
              <a:spcAft>
                <a:spcPts val="0"/>
              </a:spcAft>
              <a:buNone/>
            </a:pPr>
            <a:r>
              <a:rPr b="1" lang="en" sz="2000">
                <a:solidFill>
                  <a:srgbClr val="FFFFFF"/>
                </a:solidFill>
                <a:latin typeface="Lexend"/>
                <a:ea typeface="Lexend"/>
                <a:cs typeface="Lexend"/>
                <a:sym typeface="Lexend"/>
              </a:rPr>
              <a:t>Side</a:t>
            </a:r>
            <a:endParaRPr b="1" sz="2000">
              <a:solidFill>
                <a:srgbClr val="FFFFFF"/>
              </a:solidFill>
              <a:latin typeface="Lexend"/>
              <a:ea typeface="Lexend"/>
              <a:cs typeface="Lexend"/>
              <a:sym typeface="Lexend"/>
            </a:endParaRPr>
          </a:p>
        </p:txBody>
      </p:sp>
      <p:sp>
        <p:nvSpPr>
          <p:cNvPr id="474" name="Google Shape;474;p53"/>
          <p:cNvSpPr txBox="1"/>
          <p:nvPr/>
        </p:nvSpPr>
        <p:spPr>
          <a:xfrm>
            <a:off x="6321325" y="2517542"/>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478" name="Shape 478"/>
        <p:cNvGrpSpPr/>
        <p:nvPr/>
      </p:nvGrpSpPr>
      <p:grpSpPr>
        <a:xfrm>
          <a:off x="0" y="0"/>
          <a:ext cx="0" cy="0"/>
          <a:chOff x="0" y="0"/>
          <a:chExt cx="0" cy="0"/>
        </a:xfrm>
      </p:grpSpPr>
      <p:pic>
        <p:nvPicPr>
          <p:cNvPr id="479" name="Google Shape;479;p54"/>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480" name="Google Shape;480;p54"/>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4"/>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2" name="Google Shape;482;p54"/>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483" name="Google Shape;483;p54"/>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Romans 14</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17 For the kingdom of God is not a matter of eating and drinking, but of </a:t>
            </a:r>
            <a:r>
              <a:rPr lang="en" sz="2100">
                <a:solidFill>
                  <a:srgbClr val="9FC5E8"/>
                </a:solidFill>
                <a:latin typeface="Lexend Black"/>
                <a:ea typeface="Lexend Black"/>
                <a:cs typeface="Lexend Black"/>
                <a:sym typeface="Lexend Black"/>
              </a:rPr>
              <a:t>righteousness, peace and joy in the Holy Spirit,.....</a:t>
            </a:r>
            <a:endParaRPr sz="2100">
              <a:solidFill>
                <a:srgbClr val="9FC5E8"/>
              </a:solidFill>
              <a:latin typeface="Lexend Black"/>
              <a:ea typeface="Lexend Black"/>
              <a:cs typeface="Lexend Black"/>
              <a:sym typeface="Lexend Black"/>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487" name="Shape 487"/>
        <p:cNvGrpSpPr/>
        <p:nvPr/>
      </p:nvGrpSpPr>
      <p:grpSpPr>
        <a:xfrm>
          <a:off x="0" y="0"/>
          <a:ext cx="0" cy="0"/>
          <a:chOff x="0" y="0"/>
          <a:chExt cx="0" cy="0"/>
        </a:xfrm>
      </p:grpSpPr>
      <p:pic>
        <p:nvPicPr>
          <p:cNvPr id="488" name="Google Shape;488;p55"/>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489" name="Google Shape;489;p55"/>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5"/>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1" name="Google Shape;491;p55"/>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492" name="Google Shape;492;p55"/>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5"/>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5"/>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sp>
        <p:nvSpPr>
          <p:cNvPr id="495" name="Google Shape;495;p55"/>
          <p:cNvSpPr/>
          <p:nvPr/>
        </p:nvSpPr>
        <p:spPr>
          <a:xfrm>
            <a:off x="4959784" y="1240194"/>
            <a:ext cx="3886500" cy="36363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5"/>
          <p:cNvSpPr/>
          <p:nvPr/>
        </p:nvSpPr>
        <p:spPr>
          <a:xfrm>
            <a:off x="5084070" y="1240194"/>
            <a:ext cx="3637800" cy="36363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7" name="Google Shape;497;p55"/>
          <p:cNvPicPr preferRelativeResize="0"/>
          <p:nvPr/>
        </p:nvPicPr>
        <p:blipFill rotWithShape="1">
          <a:blip r:embed="rId5">
            <a:alphaModFix/>
          </a:blip>
          <a:srcRect b="67996" l="27148" r="27339" t="0"/>
          <a:stretch/>
        </p:blipFill>
        <p:spPr>
          <a:xfrm>
            <a:off x="6527237" y="2109215"/>
            <a:ext cx="757272" cy="512134"/>
          </a:xfrm>
          <a:prstGeom prst="rect">
            <a:avLst/>
          </a:prstGeom>
          <a:noFill/>
          <a:ln>
            <a:noFill/>
          </a:ln>
          <a:effectLst>
            <a:outerShdw blurRad="57150" rotWithShape="0" algn="bl" dir="5400000" dist="19050">
              <a:srgbClr val="000000">
                <a:alpha val="50000"/>
              </a:srgbClr>
            </a:outerShdw>
          </a:effectLst>
        </p:spPr>
      </p:pic>
      <p:sp>
        <p:nvSpPr>
          <p:cNvPr id="498" name="Google Shape;498;p55"/>
          <p:cNvSpPr txBox="1"/>
          <p:nvPr/>
        </p:nvSpPr>
        <p:spPr>
          <a:xfrm>
            <a:off x="6321312" y="2545592"/>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499" name="Google Shape;499;p55"/>
          <p:cNvPicPr preferRelativeResize="0"/>
          <p:nvPr/>
        </p:nvPicPr>
        <p:blipFill>
          <a:blip r:embed="rId6">
            <a:alphaModFix/>
          </a:blip>
          <a:stretch>
            <a:fillRect/>
          </a:stretch>
        </p:blipFill>
        <p:spPr>
          <a:xfrm>
            <a:off x="1641112" y="2528212"/>
            <a:ext cx="1139525" cy="1060273"/>
          </a:xfrm>
          <a:prstGeom prst="rect">
            <a:avLst/>
          </a:prstGeom>
          <a:noFill/>
          <a:ln>
            <a:noFill/>
          </a:ln>
          <a:effectLst>
            <a:outerShdw blurRad="57150" rotWithShape="0" algn="bl" dir="5400000" dist="19050">
              <a:srgbClr val="000000">
                <a:alpha val="50000"/>
              </a:srgbClr>
            </a:outerShdw>
          </a:effectLst>
        </p:spPr>
      </p:pic>
      <p:pic>
        <p:nvPicPr>
          <p:cNvPr id="500" name="Google Shape;500;p55"/>
          <p:cNvPicPr preferRelativeResize="0"/>
          <p:nvPr/>
        </p:nvPicPr>
        <p:blipFill>
          <a:blip r:embed="rId6">
            <a:alphaModFix/>
          </a:blip>
          <a:stretch>
            <a:fillRect/>
          </a:stretch>
        </p:blipFill>
        <p:spPr>
          <a:xfrm>
            <a:off x="6333212" y="2969737"/>
            <a:ext cx="1139525" cy="106027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504" name="Shape 504"/>
        <p:cNvGrpSpPr/>
        <p:nvPr/>
      </p:nvGrpSpPr>
      <p:grpSpPr>
        <a:xfrm>
          <a:off x="0" y="0"/>
          <a:ext cx="0" cy="0"/>
          <a:chOff x="0" y="0"/>
          <a:chExt cx="0" cy="0"/>
        </a:xfrm>
      </p:grpSpPr>
      <p:pic>
        <p:nvPicPr>
          <p:cNvPr id="505" name="Google Shape;505;p56"/>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506" name="Google Shape;506;p56"/>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6"/>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8" name="Google Shape;508;p56"/>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509" name="Google Shape;509;p56"/>
          <p:cNvSpPr txBox="1"/>
          <p:nvPr/>
        </p:nvSpPr>
        <p:spPr>
          <a:xfrm>
            <a:off x="185800" y="677825"/>
            <a:ext cx="7389300" cy="3091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FFFFFF"/>
                </a:solidFill>
                <a:latin typeface="Lexend Black"/>
                <a:ea typeface="Lexend Black"/>
                <a:cs typeface="Lexend Black"/>
                <a:sym typeface="Lexend Black"/>
              </a:rPr>
              <a:t>Come under</a:t>
            </a:r>
            <a:endParaRPr sz="3400">
              <a:solidFill>
                <a:srgbClr val="FFFFFF"/>
              </a:solidFill>
              <a:latin typeface="Lexend Black"/>
              <a:ea typeface="Lexend Black"/>
              <a:cs typeface="Lexend Black"/>
              <a:sym typeface="Lexend Black"/>
            </a:endParaRPr>
          </a:p>
          <a:p>
            <a:pPr indent="0" lvl="0" marL="0" rtl="0" algn="ctr">
              <a:spcBef>
                <a:spcPts val="0"/>
              </a:spcBef>
              <a:spcAft>
                <a:spcPts val="0"/>
              </a:spcAft>
              <a:buNone/>
            </a:pPr>
            <a:r>
              <a:rPr lang="en" sz="3400">
                <a:solidFill>
                  <a:srgbClr val="FFFFFF"/>
                </a:solidFill>
                <a:latin typeface="Lexend Black"/>
                <a:ea typeface="Lexend Black"/>
                <a:cs typeface="Lexend Black"/>
                <a:sym typeface="Lexend Black"/>
              </a:rPr>
              <a:t>t</a:t>
            </a:r>
            <a:r>
              <a:rPr lang="en" sz="3400">
                <a:solidFill>
                  <a:srgbClr val="FFFFFF"/>
                </a:solidFill>
                <a:latin typeface="Lexend Black"/>
                <a:ea typeface="Lexend Black"/>
                <a:cs typeface="Lexend Black"/>
                <a:sym typeface="Lexend Black"/>
              </a:rPr>
              <a:t>he Government of King Jesus</a:t>
            </a:r>
            <a:endParaRPr sz="3400">
              <a:solidFill>
                <a:srgbClr val="FFFFFF"/>
              </a:solidFill>
              <a:latin typeface="Lexend Black"/>
              <a:ea typeface="Lexend Black"/>
              <a:cs typeface="Lexend Black"/>
              <a:sym typeface="Lexend Black"/>
            </a:endParaRPr>
          </a:p>
          <a:p>
            <a:pPr indent="0" lvl="0" marL="0" rtl="0" algn="ctr">
              <a:spcBef>
                <a:spcPts val="0"/>
              </a:spcBef>
              <a:spcAft>
                <a:spcPts val="0"/>
              </a:spcAft>
              <a:buNone/>
            </a:pPr>
            <a:r>
              <a:t/>
            </a:r>
            <a:endParaRPr sz="5200">
              <a:solidFill>
                <a:srgbClr val="FFFFFF"/>
              </a:solidFill>
              <a:latin typeface="Lexend Black"/>
              <a:ea typeface="Lexend Black"/>
              <a:cs typeface="Lexend Black"/>
              <a:sym typeface="Lexend Black"/>
            </a:endParaRPr>
          </a:p>
          <a:p>
            <a:pPr indent="0" lvl="0" marL="0" rtl="0" algn="ctr">
              <a:spcBef>
                <a:spcPts val="0"/>
              </a:spcBef>
              <a:spcAft>
                <a:spcPts val="0"/>
              </a:spcAft>
              <a:buNone/>
            </a:pPr>
            <a:r>
              <a:rPr lang="en" sz="3700">
                <a:solidFill>
                  <a:srgbClr val="FFFFFF"/>
                </a:solidFill>
                <a:latin typeface="Lexend Black"/>
                <a:ea typeface="Lexend Black"/>
                <a:cs typeface="Lexend Black"/>
                <a:sym typeface="Lexend Black"/>
              </a:rPr>
              <a:t>Some people are saved, but become something other than what God intended.</a:t>
            </a:r>
            <a:endParaRPr sz="3700">
              <a:solidFill>
                <a:srgbClr val="FFFFFF"/>
              </a:solidFill>
              <a:latin typeface="Lexend Black"/>
              <a:ea typeface="Lexend Black"/>
              <a:cs typeface="Lexend Black"/>
              <a:sym typeface="Lexend Black"/>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513" name="Shape 513"/>
        <p:cNvGrpSpPr/>
        <p:nvPr/>
      </p:nvGrpSpPr>
      <p:grpSpPr>
        <a:xfrm>
          <a:off x="0" y="0"/>
          <a:ext cx="0" cy="0"/>
          <a:chOff x="0" y="0"/>
          <a:chExt cx="0" cy="0"/>
        </a:xfrm>
      </p:grpSpPr>
      <p:pic>
        <p:nvPicPr>
          <p:cNvPr id="514" name="Google Shape;514;p57"/>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515" name="Google Shape;515;p57"/>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7"/>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7" name="Google Shape;517;p57"/>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518" name="Google Shape;518;p57"/>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7"/>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7"/>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sp>
        <p:nvSpPr>
          <p:cNvPr id="521" name="Google Shape;521;p57"/>
          <p:cNvSpPr/>
          <p:nvPr/>
        </p:nvSpPr>
        <p:spPr>
          <a:xfrm>
            <a:off x="4959784" y="1240194"/>
            <a:ext cx="3886500" cy="36363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7"/>
          <p:cNvSpPr/>
          <p:nvPr/>
        </p:nvSpPr>
        <p:spPr>
          <a:xfrm>
            <a:off x="5084070" y="1240194"/>
            <a:ext cx="3637800" cy="36363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3" name="Google Shape;523;p57"/>
          <p:cNvPicPr preferRelativeResize="0"/>
          <p:nvPr/>
        </p:nvPicPr>
        <p:blipFill rotWithShape="1">
          <a:blip r:embed="rId5">
            <a:alphaModFix/>
          </a:blip>
          <a:srcRect b="67996" l="27148" r="27339" t="0"/>
          <a:stretch/>
        </p:blipFill>
        <p:spPr>
          <a:xfrm>
            <a:off x="6527237" y="2109215"/>
            <a:ext cx="757272" cy="512134"/>
          </a:xfrm>
          <a:prstGeom prst="rect">
            <a:avLst/>
          </a:prstGeom>
          <a:noFill/>
          <a:ln>
            <a:noFill/>
          </a:ln>
          <a:effectLst>
            <a:outerShdw blurRad="57150" rotWithShape="0" algn="bl" dir="5400000" dist="19050">
              <a:srgbClr val="000000">
                <a:alpha val="50000"/>
              </a:srgbClr>
            </a:outerShdw>
          </a:effectLst>
        </p:spPr>
      </p:pic>
      <p:sp>
        <p:nvSpPr>
          <p:cNvPr id="524" name="Google Shape;524;p57"/>
          <p:cNvSpPr txBox="1"/>
          <p:nvPr/>
        </p:nvSpPr>
        <p:spPr>
          <a:xfrm>
            <a:off x="6321312" y="2545592"/>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525" name="Google Shape;525;p57"/>
          <p:cNvPicPr preferRelativeResize="0"/>
          <p:nvPr/>
        </p:nvPicPr>
        <p:blipFill rotWithShape="1">
          <a:blip r:embed="rId6">
            <a:alphaModFix/>
          </a:blip>
          <a:srcRect b="50094" l="0" r="0" t="0"/>
          <a:stretch/>
        </p:blipFill>
        <p:spPr>
          <a:xfrm>
            <a:off x="6386889" y="2900977"/>
            <a:ext cx="1034248" cy="1011343"/>
          </a:xfrm>
          <a:prstGeom prst="rect">
            <a:avLst/>
          </a:prstGeom>
          <a:noFill/>
          <a:ln>
            <a:noFill/>
          </a:ln>
          <a:effectLst>
            <a:outerShdw blurRad="57150" rotWithShape="0" algn="bl" dir="5400000" dist="19050">
              <a:srgbClr val="000000">
                <a:alpha val="50000"/>
              </a:srgbClr>
            </a:outerShdw>
          </a:effectLst>
        </p:spPr>
      </p:pic>
      <p:pic>
        <p:nvPicPr>
          <p:cNvPr id="526" name="Google Shape;526;p57"/>
          <p:cNvPicPr preferRelativeResize="0"/>
          <p:nvPr/>
        </p:nvPicPr>
        <p:blipFill rotWithShape="1">
          <a:blip r:embed="rId6">
            <a:alphaModFix/>
          </a:blip>
          <a:srcRect b="50094" l="0" r="0" t="0"/>
          <a:stretch/>
        </p:blipFill>
        <p:spPr>
          <a:xfrm>
            <a:off x="1693752" y="2552677"/>
            <a:ext cx="1034248" cy="1011343"/>
          </a:xfrm>
          <a:prstGeom prst="rect">
            <a:avLst/>
          </a:prstGeom>
          <a:noFill/>
          <a:ln>
            <a:noFill/>
          </a:ln>
          <a:effectLst>
            <a:outerShdw blurRad="57150" rotWithShape="0" algn="bl" dir="5400000" dist="19050">
              <a:srgbClr val="000000">
                <a:alpha val="50000"/>
              </a:srgbClr>
            </a:outerShdw>
          </a:effectLst>
        </p:spPr>
      </p:pic>
      <p:sp>
        <p:nvSpPr>
          <p:cNvPr id="527" name="Google Shape;527;p57"/>
          <p:cNvSpPr txBox="1"/>
          <p:nvPr/>
        </p:nvSpPr>
        <p:spPr>
          <a:xfrm>
            <a:off x="3615904" y="1398500"/>
            <a:ext cx="19122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Suspended</a:t>
            </a:r>
            <a:endParaRPr b="1" sz="2000">
              <a:solidFill>
                <a:srgbClr val="FFFFFF"/>
              </a:solidFill>
              <a:latin typeface="Lexend"/>
              <a:ea typeface="Lexend"/>
              <a:cs typeface="Lexend"/>
              <a:sym typeface="Lexend"/>
            </a:endParaRPr>
          </a:p>
        </p:txBody>
      </p:sp>
      <p:sp>
        <p:nvSpPr>
          <p:cNvPr id="528" name="Google Shape;528;p57"/>
          <p:cNvSpPr/>
          <p:nvPr/>
        </p:nvSpPr>
        <p:spPr>
          <a:xfrm>
            <a:off x="4321400" y="1856175"/>
            <a:ext cx="468900" cy="1011300"/>
          </a:xfrm>
          <a:prstGeom prst="downArrow">
            <a:avLst>
              <a:gd fmla="val 50000" name="adj1"/>
              <a:gd fmla="val 5000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7"/>
          <p:cNvSpPr/>
          <p:nvPr/>
        </p:nvSpPr>
        <p:spPr>
          <a:xfrm>
            <a:off x="4452800" y="3021400"/>
            <a:ext cx="206100" cy="206100"/>
          </a:xfrm>
          <a:prstGeom prst="ellipse">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7"/>
          <p:cNvSpPr txBox="1"/>
          <p:nvPr/>
        </p:nvSpPr>
        <p:spPr>
          <a:xfrm>
            <a:off x="198868" y="194825"/>
            <a:ext cx="55839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FFFFFF"/>
                </a:solidFill>
                <a:latin typeface="Lexend Black"/>
                <a:ea typeface="Lexend Black"/>
                <a:cs typeface="Lexend Black"/>
                <a:sym typeface="Lexend Black"/>
              </a:rPr>
              <a:t>IDENTITY</a:t>
            </a:r>
            <a:endParaRPr sz="4000">
              <a:solidFill>
                <a:srgbClr val="FFFFFF"/>
              </a:solidFill>
              <a:latin typeface="Lexend Black"/>
              <a:ea typeface="Lexend Black"/>
              <a:cs typeface="Lexend Black"/>
              <a:sym typeface="Lexend Black"/>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534" name="Shape 534"/>
        <p:cNvGrpSpPr/>
        <p:nvPr/>
      </p:nvGrpSpPr>
      <p:grpSpPr>
        <a:xfrm>
          <a:off x="0" y="0"/>
          <a:ext cx="0" cy="0"/>
          <a:chOff x="0" y="0"/>
          <a:chExt cx="0" cy="0"/>
        </a:xfrm>
      </p:grpSpPr>
      <p:pic>
        <p:nvPicPr>
          <p:cNvPr id="535" name="Google Shape;535;p58"/>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536" name="Google Shape;536;p58"/>
          <p:cNvSpPr/>
          <p:nvPr/>
        </p:nvSpPr>
        <p:spPr>
          <a:xfrm rot="5400000">
            <a:off x="5303350" y="2497200"/>
            <a:ext cx="5136300" cy="141900"/>
          </a:xfrm>
          <a:prstGeom prst="rect">
            <a:avLst/>
          </a:prstGeom>
          <a:gradFill>
            <a:gsLst>
              <a:gs pos="0">
                <a:srgbClr val="DB0000"/>
              </a:gs>
              <a:gs pos="100000">
                <a:srgbClr val="54030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8"/>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8" name="Google Shape;538;p58"/>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539" name="Google Shape;539;p58"/>
          <p:cNvSpPr/>
          <p:nvPr/>
        </p:nvSpPr>
        <p:spPr>
          <a:xfrm>
            <a:off x="269925" y="1241550"/>
            <a:ext cx="3882000" cy="36336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8"/>
          <p:cNvSpPr/>
          <p:nvPr/>
        </p:nvSpPr>
        <p:spPr>
          <a:xfrm>
            <a:off x="394070" y="1241550"/>
            <a:ext cx="3633600" cy="36336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8"/>
          <p:cNvSpPr txBox="1"/>
          <p:nvPr/>
        </p:nvSpPr>
        <p:spPr>
          <a:xfrm>
            <a:off x="2907094" y="2878162"/>
            <a:ext cx="1170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sp>
        <p:nvSpPr>
          <p:cNvPr id="542" name="Google Shape;542;p58"/>
          <p:cNvSpPr/>
          <p:nvPr/>
        </p:nvSpPr>
        <p:spPr>
          <a:xfrm>
            <a:off x="4959784" y="1240194"/>
            <a:ext cx="3886500" cy="3636300"/>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8"/>
          <p:cNvSpPr/>
          <p:nvPr/>
        </p:nvSpPr>
        <p:spPr>
          <a:xfrm>
            <a:off x="5084070" y="1240194"/>
            <a:ext cx="3637800" cy="3636300"/>
          </a:xfrm>
          <a:prstGeom prst="ellipse">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4" name="Google Shape;544;p58"/>
          <p:cNvPicPr preferRelativeResize="0"/>
          <p:nvPr/>
        </p:nvPicPr>
        <p:blipFill rotWithShape="1">
          <a:blip r:embed="rId5">
            <a:alphaModFix/>
          </a:blip>
          <a:srcRect b="67996" l="27148" r="27339" t="0"/>
          <a:stretch/>
        </p:blipFill>
        <p:spPr>
          <a:xfrm>
            <a:off x="6527237" y="2109215"/>
            <a:ext cx="757272" cy="512134"/>
          </a:xfrm>
          <a:prstGeom prst="rect">
            <a:avLst/>
          </a:prstGeom>
          <a:noFill/>
          <a:ln>
            <a:noFill/>
          </a:ln>
          <a:effectLst>
            <a:outerShdw blurRad="57150" rotWithShape="0" algn="bl" dir="5400000" dist="19050">
              <a:srgbClr val="000000">
                <a:alpha val="50000"/>
              </a:srgbClr>
            </a:outerShdw>
          </a:effectLst>
        </p:spPr>
      </p:pic>
      <p:sp>
        <p:nvSpPr>
          <p:cNvPr id="545" name="Google Shape;545;p58"/>
          <p:cNvSpPr txBox="1"/>
          <p:nvPr/>
        </p:nvSpPr>
        <p:spPr>
          <a:xfrm>
            <a:off x="6321312" y="2545592"/>
            <a:ext cx="1172400" cy="36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Jesus</a:t>
            </a:r>
            <a:endParaRPr b="1" sz="2000">
              <a:solidFill>
                <a:srgbClr val="FFFFFF"/>
              </a:solidFill>
              <a:latin typeface="Lexend"/>
              <a:ea typeface="Lexend"/>
              <a:cs typeface="Lexend"/>
              <a:sym typeface="Lexend"/>
            </a:endParaRPr>
          </a:p>
        </p:txBody>
      </p:sp>
      <p:pic>
        <p:nvPicPr>
          <p:cNvPr id="546" name="Google Shape;546;p58"/>
          <p:cNvPicPr preferRelativeResize="0"/>
          <p:nvPr/>
        </p:nvPicPr>
        <p:blipFill rotWithShape="1">
          <a:blip r:embed="rId6">
            <a:alphaModFix/>
          </a:blip>
          <a:srcRect b="50094" l="0" r="0" t="0"/>
          <a:stretch/>
        </p:blipFill>
        <p:spPr>
          <a:xfrm>
            <a:off x="6386889" y="2900977"/>
            <a:ext cx="1034248" cy="1011343"/>
          </a:xfrm>
          <a:prstGeom prst="rect">
            <a:avLst/>
          </a:prstGeom>
          <a:noFill/>
          <a:ln>
            <a:noFill/>
          </a:ln>
          <a:effectLst>
            <a:outerShdw blurRad="57150" rotWithShape="0" algn="bl" dir="5400000" dist="19050">
              <a:srgbClr val="000000">
                <a:alpha val="50000"/>
              </a:srgbClr>
            </a:outerShdw>
          </a:effectLst>
        </p:spPr>
      </p:pic>
      <p:pic>
        <p:nvPicPr>
          <p:cNvPr id="547" name="Google Shape;547;p58"/>
          <p:cNvPicPr preferRelativeResize="0"/>
          <p:nvPr/>
        </p:nvPicPr>
        <p:blipFill rotWithShape="1">
          <a:blip r:embed="rId6">
            <a:alphaModFix/>
          </a:blip>
          <a:srcRect b="50094" l="0" r="0" t="0"/>
          <a:stretch/>
        </p:blipFill>
        <p:spPr>
          <a:xfrm>
            <a:off x="1693752" y="2552677"/>
            <a:ext cx="1034248" cy="1011343"/>
          </a:xfrm>
          <a:prstGeom prst="rect">
            <a:avLst/>
          </a:prstGeom>
          <a:noFill/>
          <a:ln>
            <a:noFill/>
          </a:ln>
          <a:effectLst>
            <a:outerShdw blurRad="57150" rotWithShape="0" algn="bl" dir="5400000" dist="19050">
              <a:srgbClr val="000000">
                <a:alpha val="50000"/>
              </a:srgbClr>
            </a:outerShdw>
          </a:effectLst>
        </p:spPr>
      </p:pic>
      <p:sp>
        <p:nvSpPr>
          <p:cNvPr id="548" name="Google Shape;548;p58"/>
          <p:cNvSpPr txBox="1"/>
          <p:nvPr/>
        </p:nvSpPr>
        <p:spPr>
          <a:xfrm>
            <a:off x="3615904" y="1398500"/>
            <a:ext cx="19122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Lexend"/>
                <a:ea typeface="Lexend"/>
                <a:cs typeface="Lexend"/>
                <a:sym typeface="Lexend"/>
              </a:rPr>
              <a:t>Suspended</a:t>
            </a:r>
            <a:endParaRPr b="1" sz="2000">
              <a:solidFill>
                <a:srgbClr val="FFFFFF"/>
              </a:solidFill>
              <a:latin typeface="Lexend"/>
              <a:ea typeface="Lexend"/>
              <a:cs typeface="Lexend"/>
              <a:sym typeface="Lexend"/>
            </a:endParaRPr>
          </a:p>
        </p:txBody>
      </p:sp>
      <p:sp>
        <p:nvSpPr>
          <p:cNvPr id="549" name="Google Shape;549;p58"/>
          <p:cNvSpPr/>
          <p:nvPr/>
        </p:nvSpPr>
        <p:spPr>
          <a:xfrm>
            <a:off x="4321400" y="1856175"/>
            <a:ext cx="468900" cy="1011300"/>
          </a:xfrm>
          <a:prstGeom prst="downArrow">
            <a:avLst>
              <a:gd fmla="val 50000" name="adj1"/>
              <a:gd fmla="val 5000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8"/>
          <p:cNvSpPr/>
          <p:nvPr/>
        </p:nvSpPr>
        <p:spPr>
          <a:xfrm>
            <a:off x="4452800" y="3021400"/>
            <a:ext cx="206100" cy="206100"/>
          </a:xfrm>
          <a:prstGeom prst="ellipse">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8"/>
          <p:cNvSpPr txBox="1"/>
          <p:nvPr/>
        </p:nvSpPr>
        <p:spPr>
          <a:xfrm rot="278">
            <a:off x="2718761" y="440996"/>
            <a:ext cx="37065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i="1" lang="en" sz="4000">
                <a:solidFill>
                  <a:srgbClr val="FFFFFF"/>
                </a:solidFill>
                <a:latin typeface="Lexend Black"/>
                <a:ea typeface="Lexend Black"/>
                <a:cs typeface="Lexend Black"/>
                <a:sym typeface="Lexend Black"/>
              </a:rPr>
              <a:t>Opportunity</a:t>
            </a:r>
            <a:endParaRPr i="1" sz="4000">
              <a:solidFill>
                <a:srgbClr val="FFFFFF"/>
              </a:solidFill>
              <a:latin typeface="Lexend Black"/>
              <a:ea typeface="Lexend Black"/>
              <a:cs typeface="Lexend Black"/>
              <a:sym typeface="Lexend Black"/>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5" name="Shape 555"/>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9" name="Shape 559"/>
        <p:cNvGrpSpPr/>
        <p:nvPr/>
      </p:nvGrpSpPr>
      <p:grpSpPr>
        <a:xfrm>
          <a:off x="0" y="0"/>
          <a:ext cx="0" cy="0"/>
          <a:chOff x="0" y="0"/>
          <a:chExt cx="0" cy="0"/>
        </a:xfrm>
      </p:grpSpPr>
      <p:sp>
        <p:nvSpPr>
          <p:cNvPr id="560" name="Google Shape;560;p60"/>
          <p:cNvSpPr/>
          <p:nvPr/>
        </p:nvSpPr>
        <p:spPr>
          <a:xfrm rot="5400000">
            <a:off x="4349925" y="352400"/>
            <a:ext cx="441300" cy="9141000"/>
          </a:xfrm>
          <a:prstGeom prst="rect">
            <a:avLst/>
          </a:prstGeom>
          <a:gradFill>
            <a:gsLst>
              <a:gs pos="0">
                <a:srgbClr val="00D2E9"/>
              </a:gs>
              <a:gs pos="100000">
                <a:srgbClr val="04596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0"/>
          <p:cNvSpPr txBox="1"/>
          <p:nvPr/>
        </p:nvSpPr>
        <p:spPr>
          <a:xfrm>
            <a:off x="1296438" y="1577075"/>
            <a:ext cx="65511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9100">
                <a:solidFill>
                  <a:srgbClr val="FFFFFF"/>
                </a:solidFill>
                <a:latin typeface="Lexend Black"/>
                <a:ea typeface="Lexend Black"/>
                <a:cs typeface="Lexend Black"/>
                <a:sym typeface="Lexend Black"/>
              </a:rPr>
              <a:t>Navigator</a:t>
            </a:r>
            <a:endParaRPr sz="9100">
              <a:solidFill>
                <a:srgbClr val="9FC5E8"/>
              </a:solidFill>
              <a:latin typeface="Lexend Black"/>
              <a:ea typeface="Lexend Black"/>
              <a:cs typeface="Lexend Black"/>
              <a:sym typeface="Lexend Black"/>
            </a:endParaRPr>
          </a:p>
        </p:txBody>
      </p:sp>
      <p:sp>
        <p:nvSpPr>
          <p:cNvPr id="562" name="Google Shape;562;p60"/>
          <p:cNvSpPr/>
          <p:nvPr/>
        </p:nvSpPr>
        <p:spPr>
          <a:xfrm>
            <a:off x="3146779" y="3720975"/>
            <a:ext cx="2821200" cy="1155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3" name="Google Shape;563;p60"/>
          <p:cNvPicPr preferRelativeResize="0"/>
          <p:nvPr/>
        </p:nvPicPr>
        <p:blipFill>
          <a:blip r:embed="rId4">
            <a:alphaModFix/>
          </a:blip>
          <a:stretch>
            <a:fillRect/>
          </a:stretch>
        </p:blipFill>
        <p:spPr>
          <a:xfrm>
            <a:off x="3288088" y="3853970"/>
            <a:ext cx="2538476" cy="889340"/>
          </a:xfrm>
          <a:prstGeom prst="rect">
            <a:avLst/>
          </a:prstGeom>
          <a:noFill/>
          <a:ln>
            <a:noFill/>
          </a:ln>
          <a:effectLst>
            <a:outerShdw blurRad="57150" rotWithShape="0" algn="bl" dir="5400000" dist="19050">
              <a:srgbClr val="000000">
                <a:alpha val="50000"/>
              </a:srgbClr>
            </a:outerShdw>
          </a:effectLst>
        </p:spPr>
      </p:pic>
      <p:sp>
        <p:nvSpPr>
          <p:cNvPr id="564" name="Google Shape;564;p60"/>
          <p:cNvSpPr txBox="1"/>
          <p:nvPr/>
        </p:nvSpPr>
        <p:spPr>
          <a:xfrm>
            <a:off x="346000" y="1206725"/>
            <a:ext cx="50064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4500">
                <a:solidFill>
                  <a:srgbClr val="6FA8DC"/>
                </a:solidFill>
                <a:latin typeface="Lexend Black"/>
                <a:ea typeface="Lexend Black"/>
                <a:cs typeface="Lexend Black"/>
                <a:sym typeface="Lexend Black"/>
              </a:rPr>
              <a:t>Camp</a:t>
            </a:r>
            <a:endParaRPr sz="4500">
              <a:solidFill>
                <a:srgbClr val="6FA8DC"/>
              </a:solidFill>
              <a:latin typeface="Lexend Black"/>
              <a:ea typeface="Lexend Black"/>
              <a:cs typeface="Lexend Black"/>
              <a:sym typeface="Lexend Black"/>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8" name="Shape 568"/>
        <p:cNvGrpSpPr/>
        <p:nvPr/>
      </p:nvGrpSpPr>
      <p:grpSpPr>
        <a:xfrm>
          <a:off x="0" y="0"/>
          <a:ext cx="0" cy="0"/>
          <a:chOff x="0" y="0"/>
          <a:chExt cx="0" cy="0"/>
        </a:xfrm>
      </p:grpSpPr>
      <p:sp>
        <p:nvSpPr>
          <p:cNvPr id="569" name="Google Shape;569;p61"/>
          <p:cNvSpPr/>
          <p:nvPr/>
        </p:nvSpPr>
        <p:spPr>
          <a:xfrm rot="5400000">
            <a:off x="4351350" y="352350"/>
            <a:ext cx="441300" cy="9141000"/>
          </a:xfrm>
          <a:prstGeom prst="rect">
            <a:avLst/>
          </a:prstGeom>
          <a:gradFill>
            <a:gsLst>
              <a:gs pos="0">
                <a:srgbClr val="00D2E9"/>
              </a:gs>
              <a:gs pos="100000">
                <a:srgbClr val="04596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1"/>
          <p:cNvSpPr/>
          <p:nvPr/>
        </p:nvSpPr>
        <p:spPr>
          <a:xfrm>
            <a:off x="35677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1"/>
          <p:cNvSpPr txBox="1"/>
          <p:nvPr/>
        </p:nvSpPr>
        <p:spPr>
          <a:xfrm>
            <a:off x="360435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Government</a:t>
            </a:r>
            <a:endParaRPr b="1">
              <a:solidFill>
                <a:srgbClr val="FFFFFF"/>
              </a:solidFill>
              <a:latin typeface="Lexend"/>
              <a:ea typeface="Lexend"/>
              <a:cs typeface="Lexend"/>
              <a:sym typeface="Lexend"/>
            </a:endParaRPr>
          </a:p>
        </p:txBody>
      </p:sp>
      <p:pic>
        <p:nvPicPr>
          <p:cNvPr id="572" name="Google Shape;572;p61"/>
          <p:cNvPicPr preferRelativeResize="0"/>
          <p:nvPr/>
        </p:nvPicPr>
        <p:blipFill>
          <a:blip r:embed="rId4">
            <a:alphaModFix/>
          </a:blip>
          <a:stretch>
            <a:fillRect/>
          </a:stretch>
        </p:blipFill>
        <p:spPr>
          <a:xfrm>
            <a:off x="3828919" y="545570"/>
            <a:ext cx="1124287" cy="1067308"/>
          </a:xfrm>
          <a:prstGeom prst="rect">
            <a:avLst/>
          </a:prstGeom>
          <a:noFill/>
          <a:ln>
            <a:noFill/>
          </a:ln>
          <a:effectLst>
            <a:outerShdw blurRad="57150" rotWithShape="0" algn="bl" dir="5400000" dist="19050">
              <a:srgbClr val="000000">
                <a:alpha val="50000"/>
              </a:srgbClr>
            </a:outerShdw>
          </a:effectLst>
        </p:spPr>
      </p:pic>
      <p:sp>
        <p:nvSpPr>
          <p:cNvPr id="573" name="Google Shape;573;p61"/>
          <p:cNvSpPr/>
          <p:nvPr/>
        </p:nvSpPr>
        <p:spPr>
          <a:xfrm>
            <a:off x="5418938"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1"/>
          <p:cNvSpPr txBox="1"/>
          <p:nvPr/>
        </p:nvSpPr>
        <p:spPr>
          <a:xfrm>
            <a:off x="545555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Media</a:t>
            </a:r>
            <a:endParaRPr b="1">
              <a:solidFill>
                <a:srgbClr val="FFFFFF"/>
              </a:solidFill>
              <a:latin typeface="Lexend"/>
              <a:ea typeface="Lexend"/>
              <a:cs typeface="Lexend"/>
              <a:sym typeface="Lexend"/>
            </a:endParaRPr>
          </a:p>
        </p:txBody>
      </p:sp>
      <p:sp>
        <p:nvSpPr>
          <p:cNvPr id="575" name="Google Shape;575;p61"/>
          <p:cNvSpPr/>
          <p:nvPr/>
        </p:nvSpPr>
        <p:spPr>
          <a:xfrm>
            <a:off x="72701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1"/>
          <p:cNvSpPr txBox="1"/>
          <p:nvPr/>
        </p:nvSpPr>
        <p:spPr>
          <a:xfrm>
            <a:off x="730670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Religion</a:t>
            </a:r>
            <a:endParaRPr b="1">
              <a:solidFill>
                <a:srgbClr val="FFFFFF"/>
              </a:solidFill>
              <a:latin typeface="Lexend"/>
              <a:ea typeface="Lexend"/>
              <a:cs typeface="Lexend"/>
              <a:sym typeface="Lexend"/>
            </a:endParaRPr>
          </a:p>
        </p:txBody>
      </p:sp>
      <p:pic>
        <p:nvPicPr>
          <p:cNvPr id="577" name="Google Shape;577;p61"/>
          <p:cNvPicPr preferRelativeResize="0"/>
          <p:nvPr/>
        </p:nvPicPr>
        <p:blipFill>
          <a:blip r:embed="rId5">
            <a:alphaModFix/>
          </a:blip>
          <a:stretch>
            <a:fillRect/>
          </a:stretch>
        </p:blipFill>
        <p:spPr>
          <a:xfrm>
            <a:off x="7472774" y="577228"/>
            <a:ext cx="1194863" cy="1003939"/>
          </a:xfrm>
          <a:prstGeom prst="rect">
            <a:avLst/>
          </a:prstGeom>
          <a:noFill/>
          <a:ln>
            <a:noFill/>
          </a:ln>
          <a:effectLst>
            <a:outerShdw blurRad="57150" rotWithShape="0" algn="bl" dir="5400000" dist="19050">
              <a:srgbClr val="000000">
                <a:alpha val="50000"/>
              </a:srgbClr>
            </a:outerShdw>
          </a:effectLst>
        </p:spPr>
      </p:pic>
      <p:pic>
        <p:nvPicPr>
          <p:cNvPr id="578" name="Google Shape;578;p61"/>
          <p:cNvPicPr preferRelativeResize="0"/>
          <p:nvPr/>
        </p:nvPicPr>
        <p:blipFill>
          <a:blip r:embed="rId6">
            <a:alphaModFix/>
          </a:blip>
          <a:stretch>
            <a:fillRect/>
          </a:stretch>
        </p:blipFill>
        <p:spPr>
          <a:xfrm>
            <a:off x="5588012" y="702734"/>
            <a:ext cx="1262098" cy="839878"/>
          </a:xfrm>
          <a:prstGeom prst="rect">
            <a:avLst/>
          </a:prstGeom>
          <a:noFill/>
          <a:ln>
            <a:noFill/>
          </a:ln>
          <a:effectLst>
            <a:outerShdw blurRad="57150" rotWithShape="0" algn="bl" dir="5400000" dist="19050">
              <a:srgbClr val="000000">
                <a:alpha val="50000"/>
              </a:srgbClr>
            </a:outerShdw>
          </a:effectLst>
        </p:spPr>
      </p:pic>
      <p:sp>
        <p:nvSpPr>
          <p:cNvPr id="579" name="Google Shape;579;p61"/>
          <p:cNvSpPr/>
          <p:nvPr/>
        </p:nvSpPr>
        <p:spPr>
          <a:xfrm>
            <a:off x="1716675"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61"/>
          <p:cNvSpPr txBox="1"/>
          <p:nvPr/>
        </p:nvSpPr>
        <p:spPr>
          <a:xfrm>
            <a:off x="175325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Arts</a:t>
            </a:r>
            <a:endParaRPr b="1">
              <a:solidFill>
                <a:srgbClr val="FFFFFF"/>
              </a:solidFill>
              <a:latin typeface="Lexend"/>
              <a:ea typeface="Lexend"/>
              <a:cs typeface="Lexend"/>
              <a:sym typeface="Lexend"/>
            </a:endParaRPr>
          </a:p>
        </p:txBody>
      </p:sp>
      <p:sp>
        <p:nvSpPr>
          <p:cNvPr id="581" name="Google Shape;581;p61"/>
          <p:cNvSpPr/>
          <p:nvPr/>
        </p:nvSpPr>
        <p:spPr>
          <a:xfrm>
            <a:off x="3567813"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61"/>
          <p:cNvSpPr txBox="1"/>
          <p:nvPr/>
        </p:nvSpPr>
        <p:spPr>
          <a:xfrm>
            <a:off x="360440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Family</a:t>
            </a:r>
            <a:endParaRPr b="1">
              <a:solidFill>
                <a:srgbClr val="FFFFFF"/>
              </a:solidFill>
              <a:latin typeface="Lexend"/>
              <a:ea typeface="Lexend"/>
              <a:cs typeface="Lexend"/>
              <a:sym typeface="Lexend"/>
            </a:endParaRPr>
          </a:p>
        </p:txBody>
      </p:sp>
      <p:sp>
        <p:nvSpPr>
          <p:cNvPr id="583" name="Google Shape;583;p61"/>
          <p:cNvSpPr/>
          <p:nvPr/>
        </p:nvSpPr>
        <p:spPr>
          <a:xfrm>
            <a:off x="5418975"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1"/>
          <p:cNvSpPr txBox="1"/>
          <p:nvPr/>
        </p:nvSpPr>
        <p:spPr>
          <a:xfrm>
            <a:off x="5455575"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Education</a:t>
            </a:r>
            <a:endParaRPr b="1">
              <a:solidFill>
                <a:srgbClr val="FFFFFF"/>
              </a:solidFill>
              <a:latin typeface="Lexend"/>
              <a:ea typeface="Lexend"/>
              <a:cs typeface="Lexend"/>
              <a:sym typeface="Lexend"/>
            </a:endParaRPr>
          </a:p>
        </p:txBody>
      </p:sp>
      <p:sp>
        <p:nvSpPr>
          <p:cNvPr id="585" name="Google Shape;585;p61"/>
          <p:cNvSpPr/>
          <p:nvPr/>
        </p:nvSpPr>
        <p:spPr>
          <a:xfrm>
            <a:off x="7270100"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1"/>
          <p:cNvSpPr txBox="1"/>
          <p:nvPr/>
        </p:nvSpPr>
        <p:spPr>
          <a:xfrm>
            <a:off x="730675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Business</a:t>
            </a:r>
            <a:endParaRPr b="1">
              <a:solidFill>
                <a:srgbClr val="FFFFFF"/>
              </a:solidFill>
              <a:latin typeface="Lexend"/>
              <a:ea typeface="Lexend"/>
              <a:cs typeface="Lexend"/>
              <a:sym typeface="Lexend"/>
            </a:endParaRPr>
          </a:p>
        </p:txBody>
      </p:sp>
      <p:pic>
        <p:nvPicPr>
          <p:cNvPr id="587" name="Google Shape;587;p61"/>
          <p:cNvPicPr preferRelativeResize="0"/>
          <p:nvPr/>
        </p:nvPicPr>
        <p:blipFill>
          <a:blip r:embed="rId7">
            <a:alphaModFix/>
          </a:blip>
          <a:stretch>
            <a:fillRect/>
          </a:stretch>
        </p:blipFill>
        <p:spPr>
          <a:xfrm>
            <a:off x="1996618" y="2806927"/>
            <a:ext cx="1040066" cy="1003942"/>
          </a:xfrm>
          <a:prstGeom prst="rect">
            <a:avLst/>
          </a:prstGeom>
          <a:noFill/>
          <a:ln>
            <a:noFill/>
          </a:ln>
          <a:effectLst>
            <a:outerShdw blurRad="57150" rotWithShape="0" algn="bl" dir="5400000" dist="19050">
              <a:srgbClr val="000000">
                <a:alpha val="50000"/>
              </a:srgbClr>
            </a:outerShdw>
          </a:effectLst>
        </p:spPr>
      </p:pic>
      <p:pic>
        <p:nvPicPr>
          <p:cNvPr id="588" name="Google Shape;588;p61"/>
          <p:cNvPicPr preferRelativeResize="0"/>
          <p:nvPr/>
        </p:nvPicPr>
        <p:blipFill>
          <a:blip r:embed="rId8">
            <a:alphaModFix/>
          </a:blip>
          <a:stretch>
            <a:fillRect/>
          </a:stretch>
        </p:blipFill>
        <p:spPr>
          <a:xfrm>
            <a:off x="5544143" y="2902752"/>
            <a:ext cx="1349918" cy="812275"/>
          </a:xfrm>
          <a:prstGeom prst="rect">
            <a:avLst/>
          </a:prstGeom>
          <a:noFill/>
          <a:ln>
            <a:noFill/>
          </a:ln>
          <a:effectLst>
            <a:outerShdw blurRad="57150" rotWithShape="0" algn="bl" dir="5400000" dist="19050">
              <a:srgbClr val="000000">
                <a:alpha val="50000"/>
              </a:srgbClr>
            </a:outerShdw>
          </a:effectLst>
        </p:spPr>
      </p:pic>
      <p:pic>
        <p:nvPicPr>
          <p:cNvPr id="589" name="Google Shape;589;p61"/>
          <p:cNvPicPr preferRelativeResize="0"/>
          <p:nvPr/>
        </p:nvPicPr>
        <p:blipFill>
          <a:blip r:embed="rId9">
            <a:alphaModFix/>
          </a:blip>
          <a:stretch>
            <a:fillRect/>
          </a:stretch>
        </p:blipFill>
        <p:spPr>
          <a:xfrm>
            <a:off x="7543426" y="2818713"/>
            <a:ext cx="1053637" cy="980375"/>
          </a:xfrm>
          <a:prstGeom prst="rect">
            <a:avLst/>
          </a:prstGeom>
          <a:noFill/>
          <a:ln>
            <a:noFill/>
          </a:ln>
          <a:effectLst>
            <a:outerShdw blurRad="57150" rotWithShape="0" algn="bl" dir="5400000" dist="19050">
              <a:srgbClr val="000000">
                <a:alpha val="50000"/>
              </a:srgbClr>
            </a:outerShdw>
          </a:effectLst>
        </p:spPr>
      </p:pic>
      <p:pic>
        <p:nvPicPr>
          <p:cNvPr id="590" name="Google Shape;590;p61"/>
          <p:cNvPicPr preferRelativeResize="0"/>
          <p:nvPr/>
        </p:nvPicPr>
        <p:blipFill>
          <a:blip r:embed="rId10">
            <a:alphaModFix/>
          </a:blip>
          <a:stretch>
            <a:fillRect/>
          </a:stretch>
        </p:blipFill>
        <p:spPr>
          <a:xfrm>
            <a:off x="3768137" y="2902764"/>
            <a:ext cx="1124288" cy="812275"/>
          </a:xfrm>
          <a:prstGeom prst="rect">
            <a:avLst/>
          </a:prstGeom>
          <a:noFill/>
          <a:ln>
            <a:noFill/>
          </a:ln>
          <a:effectLst>
            <a:outerShdw blurRad="57150" rotWithShape="0" algn="bl" dir="5400000" dist="19050">
              <a:srgbClr val="000000">
                <a:alpha val="50000"/>
              </a:srgbClr>
            </a:outerShdw>
          </a:effectLst>
        </p:spPr>
      </p:pic>
      <p:sp>
        <p:nvSpPr>
          <p:cNvPr id="591" name="Google Shape;591;p61"/>
          <p:cNvSpPr/>
          <p:nvPr/>
        </p:nvSpPr>
        <p:spPr>
          <a:xfrm>
            <a:off x="191763" y="195400"/>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2" name="Google Shape;592;p61"/>
          <p:cNvPicPr preferRelativeResize="0"/>
          <p:nvPr/>
        </p:nvPicPr>
        <p:blipFill>
          <a:blip r:embed="rId11">
            <a:alphaModFix/>
          </a:blip>
          <a:stretch>
            <a:fillRect/>
          </a:stretch>
        </p:blipFill>
        <p:spPr>
          <a:xfrm>
            <a:off x="298213" y="295586"/>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87" name="Google Shape;87;p17"/>
          <p:cNvPicPr preferRelativeResize="0"/>
          <p:nvPr/>
        </p:nvPicPr>
        <p:blipFill rotWithShape="1">
          <a:blip r:embed="rId4">
            <a:alphaModFix/>
          </a:blip>
          <a:srcRect b="17666" l="0" r="0" t="11951"/>
          <a:stretch/>
        </p:blipFill>
        <p:spPr>
          <a:xfrm>
            <a:off x="0" y="0"/>
            <a:ext cx="7942450" cy="5143499"/>
          </a:xfrm>
          <a:prstGeom prst="rect">
            <a:avLst/>
          </a:prstGeom>
          <a:noFill/>
          <a:ln>
            <a:noFill/>
          </a:ln>
        </p:spPr>
      </p:pic>
      <p:sp>
        <p:nvSpPr>
          <p:cNvPr id="88" name="Google Shape;88;p17"/>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7"/>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6" name="Shape 596"/>
        <p:cNvGrpSpPr/>
        <p:nvPr/>
      </p:nvGrpSpPr>
      <p:grpSpPr>
        <a:xfrm>
          <a:off x="0" y="0"/>
          <a:ext cx="0" cy="0"/>
          <a:chOff x="0" y="0"/>
          <a:chExt cx="0" cy="0"/>
        </a:xfrm>
      </p:grpSpPr>
      <p:sp>
        <p:nvSpPr>
          <p:cNvPr id="597" name="Google Shape;597;p62"/>
          <p:cNvSpPr/>
          <p:nvPr/>
        </p:nvSpPr>
        <p:spPr>
          <a:xfrm rot="5400000">
            <a:off x="4351350" y="352350"/>
            <a:ext cx="441300" cy="9141000"/>
          </a:xfrm>
          <a:prstGeom prst="rect">
            <a:avLst/>
          </a:prstGeom>
          <a:gradFill>
            <a:gsLst>
              <a:gs pos="0">
                <a:srgbClr val="00D2E9"/>
              </a:gs>
              <a:gs pos="100000">
                <a:srgbClr val="04596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62"/>
          <p:cNvSpPr/>
          <p:nvPr/>
        </p:nvSpPr>
        <p:spPr>
          <a:xfrm>
            <a:off x="545750" y="1676513"/>
            <a:ext cx="1381800" cy="17628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62"/>
          <p:cNvSpPr txBox="1"/>
          <p:nvPr/>
        </p:nvSpPr>
        <p:spPr>
          <a:xfrm>
            <a:off x="577343" y="3066781"/>
            <a:ext cx="13185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Family</a:t>
            </a:r>
            <a:endParaRPr b="1">
              <a:solidFill>
                <a:srgbClr val="FFFFFF"/>
              </a:solidFill>
              <a:latin typeface="Lexend"/>
              <a:ea typeface="Lexend"/>
              <a:cs typeface="Lexend"/>
              <a:sym typeface="Lexend"/>
            </a:endParaRPr>
          </a:p>
        </p:txBody>
      </p:sp>
      <p:sp>
        <p:nvSpPr>
          <p:cNvPr id="600" name="Google Shape;600;p62"/>
          <p:cNvSpPr/>
          <p:nvPr/>
        </p:nvSpPr>
        <p:spPr>
          <a:xfrm>
            <a:off x="2177806" y="1676513"/>
            <a:ext cx="1381800" cy="17628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62"/>
          <p:cNvSpPr txBox="1"/>
          <p:nvPr/>
        </p:nvSpPr>
        <p:spPr>
          <a:xfrm>
            <a:off x="2209453" y="3066781"/>
            <a:ext cx="13185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Business</a:t>
            </a:r>
            <a:endParaRPr b="1">
              <a:solidFill>
                <a:srgbClr val="FFFFFF"/>
              </a:solidFill>
              <a:latin typeface="Lexend"/>
              <a:ea typeface="Lexend"/>
              <a:cs typeface="Lexend"/>
              <a:sym typeface="Lexend"/>
            </a:endParaRPr>
          </a:p>
        </p:txBody>
      </p:sp>
      <p:pic>
        <p:nvPicPr>
          <p:cNvPr id="602" name="Google Shape;602;p62"/>
          <p:cNvPicPr preferRelativeResize="0"/>
          <p:nvPr/>
        </p:nvPicPr>
        <p:blipFill>
          <a:blip r:embed="rId4">
            <a:alphaModFix/>
          </a:blip>
          <a:stretch>
            <a:fillRect/>
          </a:stretch>
        </p:blipFill>
        <p:spPr>
          <a:xfrm>
            <a:off x="2413823" y="1977327"/>
            <a:ext cx="909820" cy="846561"/>
          </a:xfrm>
          <a:prstGeom prst="rect">
            <a:avLst/>
          </a:prstGeom>
          <a:noFill/>
          <a:ln>
            <a:noFill/>
          </a:ln>
          <a:effectLst>
            <a:outerShdw blurRad="57150" rotWithShape="0" algn="bl" dir="5400000" dist="19050">
              <a:srgbClr val="000000">
                <a:alpha val="50000"/>
              </a:srgbClr>
            </a:outerShdw>
          </a:effectLst>
        </p:spPr>
      </p:pic>
      <p:pic>
        <p:nvPicPr>
          <p:cNvPr id="603" name="Google Shape;603;p62"/>
          <p:cNvPicPr preferRelativeResize="0"/>
          <p:nvPr/>
        </p:nvPicPr>
        <p:blipFill>
          <a:blip r:embed="rId5">
            <a:alphaModFix/>
          </a:blip>
          <a:stretch>
            <a:fillRect/>
          </a:stretch>
        </p:blipFill>
        <p:spPr>
          <a:xfrm>
            <a:off x="718731" y="2049906"/>
            <a:ext cx="970828" cy="701405"/>
          </a:xfrm>
          <a:prstGeom prst="rect">
            <a:avLst/>
          </a:prstGeom>
          <a:noFill/>
          <a:ln>
            <a:noFill/>
          </a:ln>
          <a:effectLst>
            <a:outerShdw blurRad="57150" rotWithShape="0" algn="bl" dir="5400000" dist="19050">
              <a:srgbClr val="000000">
                <a:alpha val="50000"/>
              </a:srgbClr>
            </a:outerShdw>
          </a:effectLst>
        </p:spPr>
      </p:pic>
      <p:sp>
        <p:nvSpPr>
          <p:cNvPr id="604" name="Google Shape;604;p62"/>
          <p:cNvSpPr/>
          <p:nvPr/>
        </p:nvSpPr>
        <p:spPr>
          <a:xfrm>
            <a:off x="191763" y="195400"/>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5" name="Google Shape;605;p62"/>
          <p:cNvPicPr preferRelativeResize="0"/>
          <p:nvPr/>
        </p:nvPicPr>
        <p:blipFill>
          <a:blip r:embed="rId6">
            <a:alphaModFix/>
          </a:blip>
          <a:stretch>
            <a:fillRect/>
          </a:stretch>
        </p:blipFill>
        <p:spPr>
          <a:xfrm>
            <a:off x="298213" y="295586"/>
            <a:ext cx="1912276" cy="669950"/>
          </a:xfrm>
          <a:prstGeom prst="rect">
            <a:avLst/>
          </a:prstGeom>
          <a:noFill/>
          <a:ln>
            <a:noFill/>
          </a:ln>
          <a:effectLst>
            <a:outerShdw blurRad="57150" rotWithShape="0" algn="bl" dir="5400000" dist="19050">
              <a:srgbClr val="000000">
                <a:alpha val="50000"/>
              </a:srgbClr>
            </a:outerShdw>
          </a:effectLst>
        </p:spPr>
      </p:pic>
      <p:sp>
        <p:nvSpPr>
          <p:cNvPr id="606" name="Google Shape;606;p62"/>
          <p:cNvSpPr/>
          <p:nvPr/>
        </p:nvSpPr>
        <p:spPr>
          <a:xfrm>
            <a:off x="3809850" y="1676513"/>
            <a:ext cx="1381800" cy="17628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62"/>
          <p:cNvSpPr txBox="1"/>
          <p:nvPr/>
        </p:nvSpPr>
        <p:spPr>
          <a:xfrm>
            <a:off x="3841412" y="3066781"/>
            <a:ext cx="13185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Religion</a:t>
            </a:r>
            <a:endParaRPr b="1">
              <a:solidFill>
                <a:srgbClr val="FFFFFF"/>
              </a:solidFill>
              <a:latin typeface="Lexend"/>
              <a:ea typeface="Lexend"/>
              <a:cs typeface="Lexend"/>
              <a:sym typeface="Lexend"/>
            </a:endParaRPr>
          </a:p>
        </p:txBody>
      </p:sp>
      <p:pic>
        <p:nvPicPr>
          <p:cNvPr id="608" name="Google Shape;608;p62"/>
          <p:cNvPicPr preferRelativeResize="0"/>
          <p:nvPr/>
        </p:nvPicPr>
        <p:blipFill>
          <a:blip r:embed="rId7">
            <a:alphaModFix/>
          </a:blip>
          <a:stretch>
            <a:fillRect/>
          </a:stretch>
        </p:blipFill>
        <p:spPr>
          <a:xfrm>
            <a:off x="3984817" y="1982866"/>
            <a:ext cx="1031770" cy="866909"/>
          </a:xfrm>
          <a:prstGeom prst="rect">
            <a:avLst/>
          </a:prstGeom>
          <a:noFill/>
          <a:ln>
            <a:noFill/>
          </a:ln>
          <a:effectLst>
            <a:outerShdw blurRad="57150" rotWithShape="0" algn="bl" dir="5400000" dist="19050">
              <a:srgbClr val="000000">
                <a:alpha val="50000"/>
              </a:srgbClr>
            </a:outerShdw>
          </a:effectLst>
        </p:spPr>
      </p:pic>
      <p:sp>
        <p:nvSpPr>
          <p:cNvPr id="609" name="Google Shape;609;p62"/>
          <p:cNvSpPr/>
          <p:nvPr/>
        </p:nvSpPr>
        <p:spPr>
          <a:xfrm>
            <a:off x="5441895" y="1676513"/>
            <a:ext cx="1381800" cy="17628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2"/>
          <p:cNvSpPr txBox="1"/>
          <p:nvPr/>
        </p:nvSpPr>
        <p:spPr>
          <a:xfrm>
            <a:off x="5473543" y="3066781"/>
            <a:ext cx="13185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Business</a:t>
            </a:r>
            <a:endParaRPr b="1">
              <a:solidFill>
                <a:srgbClr val="FFFFFF"/>
              </a:solidFill>
              <a:latin typeface="Lexend"/>
              <a:ea typeface="Lexend"/>
              <a:cs typeface="Lexend"/>
              <a:sym typeface="Lexend"/>
            </a:endParaRPr>
          </a:p>
        </p:txBody>
      </p:sp>
      <p:pic>
        <p:nvPicPr>
          <p:cNvPr id="611" name="Google Shape;611;p62"/>
          <p:cNvPicPr preferRelativeResize="0"/>
          <p:nvPr/>
        </p:nvPicPr>
        <p:blipFill>
          <a:blip r:embed="rId4">
            <a:alphaModFix/>
          </a:blip>
          <a:stretch>
            <a:fillRect/>
          </a:stretch>
        </p:blipFill>
        <p:spPr>
          <a:xfrm>
            <a:off x="5677913" y="1977327"/>
            <a:ext cx="909820" cy="846561"/>
          </a:xfrm>
          <a:prstGeom prst="rect">
            <a:avLst/>
          </a:prstGeom>
          <a:noFill/>
          <a:ln>
            <a:noFill/>
          </a:ln>
          <a:effectLst>
            <a:outerShdw blurRad="57150" rotWithShape="0" algn="bl" dir="5400000" dist="19050">
              <a:srgbClr val="000000">
                <a:alpha val="50000"/>
              </a:srgbClr>
            </a:outerShdw>
          </a:effectLst>
        </p:spPr>
      </p:pic>
      <p:sp>
        <p:nvSpPr>
          <p:cNvPr id="612" name="Google Shape;612;p62"/>
          <p:cNvSpPr/>
          <p:nvPr/>
        </p:nvSpPr>
        <p:spPr>
          <a:xfrm>
            <a:off x="7073945" y="718563"/>
            <a:ext cx="1381800" cy="17628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2"/>
          <p:cNvSpPr txBox="1"/>
          <p:nvPr/>
        </p:nvSpPr>
        <p:spPr>
          <a:xfrm>
            <a:off x="7105593" y="2108831"/>
            <a:ext cx="13185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Business</a:t>
            </a:r>
            <a:endParaRPr b="1">
              <a:solidFill>
                <a:srgbClr val="FFFFFF"/>
              </a:solidFill>
              <a:latin typeface="Lexend"/>
              <a:ea typeface="Lexend"/>
              <a:cs typeface="Lexend"/>
              <a:sym typeface="Lexend"/>
            </a:endParaRPr>
          </a:p>
        </p:txBody>
      </p:sp>
      <p:pic>
        <p:nvPicPr>
          <p:cNvPr id="614" name="Google Shape;614;p62"/>
          <p:cNvPicPr preferRelativeResize="0"/>
          <p:nvPr/>
        </p:nvPicPr>
        <p:blipFill>
          <a:blip r:embed="rId4">
            <a:alphaModFix/>
          </a:blip>
          <a:stretch>
            <a:fillRect/>
          </a:stretch>
        </p:blipFill>
        <p:spPr>
          <a:xfrm>
            <a:off x="7309963" y="1019377"/>
            <a:ext cx="909820" cy="846561"/>
          </a:xfrm>
          <a:prstGeom prst="rect">
            <a:avLst/>
          </a:prstGeom>
          <a:noFill/>
          <a:ln>
            <a:noFill/>
          </a:ln>
          <a:effectLst>
            <a:outerShdw blurRad="57150" rotWithShape="0" algn="bl" dir="5400000" dist="19050">
              <a:srgbClr val="000000">
                <a:alpha val="50000"/>
              </a:srgbClr>
            </a:outerShdw>
          </a:effectLst>
        </p:spPr>
      </p:pic>
      <p:sp>
        <p:nvSpPr>
          <p:cNvPr id="615" name="Google Shape;615;p62"/>
          <p:cNvSpPr/>
          <p:nvPr/>
        </p:nvSpPr>
        <p:spPr>
          <a:xfrm>
            <a:off x="7073975" y="2634463"/>
            <a:ext cx="1381800" cy="17628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62"/>
          <p:cNvSpPr txBox="1"/>
          <p:nvPr/>
        </p:nvSpPr>
        <p:spPr>
          <a:xfrm>
            <a:off x="7029337" y="4024731"/>
            <a:ext cx="13185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Religion</a:t>
            </a:r>
            <a:endParaRPr b="1">
              <a:solidFill>
                <a:srgbClr val="FFFFFF"/>
              </a:solidFill>
              <a:latin typeface="Lexend"/>
              <a:ea typeface="Lexend"/>
              <a:cs typeface="Lexend"/>
              <a:sym typeface="Lexend"/>
            </a:endParaRPr>
          </a:p>
        </p:txBody>
      </p:sp>
      <p:pic>
        <p:nvPicPr>
          <p:cNvPr id="617" name="Google Shape;617;p62"/>
          <p:cNvPicPr preferRelativeResize="0"/>
          <p:nvPr/>
        </p:nvPicPr>
        <p:blipFill>
          <a:blip r:embed="rId7">
            <a:alphaModFix/>
          </a:blip>
          <a:stretch>
            <a:fillRect/>
          </a:stretch>
        </p:blipFill>
        <p:spPr>
          <a:xfrm>
            <a:off x="7248942" y="2940816"/>
            <a:ext cx="1031770" cy="866909"/>
          </a:xfrm>
          <a:prstGeom prst="rect">
            <a:avLst/>
          </a:prstGeom>
          <a:noFill/>
          <a:ln>
            <a:noFill/>
          </a:ln>
          <a:effectLst>
            <a:outerShdw blurRad="57150" rotWithShape="0" algn="bl" dir="5400000" dist="19050">
              <a:srgbClr val="000000">
                <a:alpha val="50000"/>
              </a:srgbClr>
            </a:outerShdw>
          </a:effectLst>
        </p:spPr>
      </p:pic>
      <p:sp>
        <p:nvSpPr>
          <p:cNvPr id="618" name="Google Shape;618;p62"/>
          <p:cNvSpPr/>
          <p:nvPr/>
        </p:nvSpPr>
        <p:spPr>
          <a:xfrm>
            <a:off x="1764888" y="2222975"/>
            <a:ext cx="573600" cy="669900"/>
          </a:xfrm>
          <a:prstGeom prst="rightArrow">
            <a:avLst>
              <a:gd fmla="val 50000" name="adj1"/>
              <a:gd fmla="val 50000" name="adj2"/>
            </a:avLst>
          </a:prstGeom>
          <a:gradFill>
            <a:gsLst>
              <a:gs pos="0">
                <a:srgbClr val="F48208"/>
              </a:gs>
              <a:gs pos="100000">
                <a:srgbClr val="703E08"/>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2"/>
          <p:cNvSpPr/>
          <p:nvPr/>
        </p:nvSpPr>
        <p:spPr>
          <a:xfrm>
            <a:off x="3397913" y="2222975"/>
            <a:ext cx="573600" cy="669900"/>
          </a:xfrm>
          <a:prstGeom prst="rightArrow">
            <a:avLst>
              <a:gd fmla="val 50000" name="adj1"/>
              <a:gd fmla="val 50000" name="adj2"/>
            </a:avLst>
          </a:prstGeom>
          <a:gradFill>
            <a:gsLst>
              <a:gs pos="0">
                <a:srgbClr val="F48208"/>
              </a:gs>
              <a:gs pos="100000">
                <a:srgbClr val="703E08"/>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2"/>
          <p:cNvSpPr/>
          <p:nvPr/>
        </p:nvSpPr>
        <p:spPr>
          <a:xfrm>
            <a:off x="5060438" y="2222975"/>
            <a:ext cx="573600" cy="669900"/>
          </a:xfrm>
          <a:prstGeom prst="rightArrow">
            <a:avLst>
              <a:gd fmla="val 50000" name="adj1"/>
              <a:gd fmla="val 50000" name="adj2"/>
            </a:avLst>
          </a:prstGeom>
          <a:gradFill>
            <a:gsLst>
              <a:gs pos="0">
                <a:srgbClr val="F48208"/>
              </a:gs>
              <a:gs pos="100000">
                <a:srgbClr val="703E08"/>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2"/>
          <p:cNvSpPr/>
          <p:nvPr/>
        </p:nvSpPr>
        <p:spPr>
          <a:xfrm>
            <a:off x="6722963" y="2222975"/>
            <a:ext cx="573600" cy="669900"/>
          </a:xfrm>
          <a:prstGeom prst="rightArrow">
            <a:avLst>
              <a:gd fmla="val 50000" name="adj1"/>
              <a:gd fmla="val 50000" name="adj2"/>
            </a:avLst>
          </a:prstGeom>
          <a:gradFill>
            <a:gsLst>
              <a:gs pos="0">
                <a:srgbClr val="F48208"/>
              </a:gs>
              <a:gs pos="100000">
                <a:srgbClr val="703E08"/>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2"/>
          <p:cNvSpPr/>
          <p:nvPr/>
        </p:nvSpPr>
        <p:spPr>
          <a:xfrm rot="2700000">
            <a:off x="756327" y="3437738"/>
            <a:ext cx="895621" cy="895621"/>
          </a:xfrm>
          <a:prstGeom prst="mathPlus">
            <a:avLst>
              <a:gd fmla="val 11777" name="adj1"/>
            </a:avLst>
          </a:prstGeom>
          <a:solidFill>
            <a:srgbClr val="FF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2"/>
          <p:cNvSpPr/>
          <p:nvPr/>
        </p:nvSpPr>
        <p:spPr>
          <a:xfrm rot="2700000">
            <a:off x="4052927" y="3437738"/>
            <a:ext cx="895621" cy="895621"/>
          </a:xfrm>
          <a:prstGeom prst="mathPlus">
            <a:avLst>
              <a:gd fmla="val 11777" name="adj1"/>
            </a:avLst>
          </a:prstGeom>
          <a:solidFill>
            <a:srgbClr val="FF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7" name="Shape 627"/>
        <p:cNvGrpSpPr/>
        <p:nvPr/>
      </p:nvGrpSpPr>
      <p:grpSpPr>
        <a:xfrm>
          <a:off x="0" y="0"/>
          <a:ext cx="0" cy="0"/>
          <a:chOff x="0" y="0"/>
          <a:chExt cx="0" cy="0"/>
        </a:xfrm>
      </p:grpSpPr>
      <p:sp>
        <p:nvSpPr>
          <p:cNvPr id="628" name="Google Shape;628;p63"/>
          <p:cNvSpPr/>
          <p:nvPr/>
        </p:nvSpPr>
        <p:spPr>
          <a:xfrm rot="5400000">
            <a:off x="4351350" y="352350"/>
            <a:ext cx="441300" cy="9141000"/>
          </a:xfrm>
          <a:prstGeom prst="rect">
            <a:avLst/>
          </a:prstGeom>
          <a:gradFill>
            <a:gsLst>
              <a:gs pos="0">
                <a:srgbClr val="00D2E9"/>
              </a:gs>
              <a:gs pos="100000">
                <a:srgbClr val="04596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3"/>
          <p:cNvSpPr/>
          <p:nvPr/>
        </p:nvSpPr>
        <p:spPr>
          <a:xfrm>
            <a:off x="35677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3"/>
          <p:cNvSpPr txBox="1"/>
          <p:nvPr/>
        </p:nvSpPr>
        <p:spPr>
          <a:xfrm>
            <a:off x="360435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Government</a:t>
            </a:r>
            <a:endParaRPr b="1">
              <a:solidFill>
                <a:srgbClr val="FFFFFF"/>
              </a:solidFill>
              <a:latin typeface="Lexend"/>
              <a:ea typeface="Lexend"/>
              <a:cs typeface="Lexend"/>
              <a:sym typeface="Lexend"/>
            </a:endParaRPr>
          </a:p>
        </p:txBody>
      </p:sp>
      <p:pic>
        <p:nvPicPr>
          <p:cNvPr id="631" name="Google Shape;631;p63"/>
          <p:cNvPicPr preferRelativeResize="0"/>
          <p:nvPr/>
        </p:nvPicPr>
        <p:blipFill>
          <a:blip r:embed="rId4">
            <a:alphaModFix/>
          </a:blip>
          <a:stretch>
            <a:fillRect/>
          </a:stretch>
        </p:blipFill>
        <p:spPr>
          <a:xfrm>
            <a:off x="3828919" y="545570"/>
            <a:ext cx="1124287" cy="1067308"/>
          </a:xfrm>
          <a:prstGeom prst="rect">
            <a:avLst/>
          </a:prstGeom>
          <a:noFill/>
          <a:ln>
            <a:noFill/>
          </a:ln>
          <a:effectLst>
            <a:outerShdw blurRad="57150" rotWithShape="0" algn="bl" dir="5400000" dist="19050">
              <a:srgbClr val="000000">
                <a:alpha val="50000"/>
              </a:srgbClr>
            </a:outerShdw>
          </a:effectLst>
        </p:spPr>
      </p:pic>
      <p:sp>
        <p:nvSpPr>
          <p:cNvPr id="632" name="Google Shape;632;p63"/>
          <p:cNvSpPr/>
          <p:nvPr/>
        </p:nvSpPr>
        <p:spPr>
          <a:xfrm>
            <a:off x="5418938"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3"/>
          <p:cNvSpPr txBox="1"/>
          <p:nvPr/>
        </p:nvSpPr>
        <p:spPr>
          <a:xfrm>
            <a:off x="545555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Media</a:t>
            </a:r>
            <a:endParaRPr b="1">
              <a:solidFill>
                <a:srgbClr val="FFFFFF"/>
              </a:solidFill>
              <a:latin typeface="Lexend"/>
              <a:ea typeface="Lexend"/>
              <a:cs typeface="Lexend"/>
              <a:sym typeface="Lexend"/>
            </a:endParaRPr>
          </a:p>
        </p:txBody>
      </p:sp>
      <p:sp>
        <p:nvSpPr>
          <p:cNvPr id="634" name="Google Shape;634;p63"/>
          <p:cNvSpPr/>
          <p:nvPr/>
        </p:nvSpPr>
        <p:spPr>
          <a:xfrm>
            <a:off x="72701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3"/>
          <p:cNvSpPr txBox="1"/>
          <p:nvPr/>
        </p:nvSpPr>
        <p:spPr>
          <a:xfrm>
            <a:off x="730670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Religion</a:t>
            </a:r>
            <a:endParaRPr b="1">
              <a:solidFill>
                <a:srgbClr val="FFFFFF"/>
              </a:solidFill>
              <a:latin typeface="Lexend"/>
              <a:ea typeface="Lexend"/>
              <a:cs typeface="Lexend"/>
              <a:sym typeface="Lexend"/>
            </a:endParaRPr>
          </a:p>
        </p:txBody>
      </p:sp>
      <p:pic>
        <p:nvPicPr>
          <p:cNvPr id="636" name="Google Shape;636;p63"/>
          <p:cNvPicPr preferRelativeResize="0"/>
          <p:nvPr/>
        </p:nvPicPr>
        <p:blipFill>
          <a:blip r:embed="rId5">
            <a:alphaModFix/>
          </a:blip>
          <a:stretch>
            <a:fillRect/>
          </a:stretch>
        </p:blipFill>
        <p:spPr>
          <a:xfrm>
            <a:off x="7472774" y="577228"/>
            <a:ext cx="1194863" cy="1003939"/>
          </a:xfrm>
          <a:prstGeom prst="rect">
            <a:avLst/>
          </a:prstGeom>
          <a:noFill/>
          <a:ln>
            <a:noFill/>
          </a:ln>
          <a:effectLst>
            <a:outerShdw blurRad="57150" rotWithShape="0" algn="bl" dir="5400000" dist="19050">
              <a:srgbClr val="000000">
                <a:alpha val="50000"/>
              </a:srgbClr>
            </a:outerShdw>
          </a:effectLst>
        </p:spPr>
      </p:pic>
      <p:pic>
        <p:nvPicPr>
          <p:cNvPr id="637" name="Google Shape;637;p63"/>
          <p:cNvPicPr preferRelativeResize="0"/>
          <p:nvPr/>
        </p:nvPicPr>
        <p:blipFill>
          <a:blip r:embed="rId6">
            <a:alphaModFix/>
          </a:blip>
          <a:stretch>
            <a:fillRect/>
          </a:stretch>
        </p:blipFill>
        <p:spPr>
          <a:xfrm>
            <a:off x="5588012" y="702734"/>
            <a:ext cx="1262098" cy="839878"/>
          </a:xfrm>
          <a:prstGeom prst="rect">
            <a:avLst/>
          </a:prstGeom>
          <a:noFill/>
          <a:ln>
            <a:noFill/>
          </a:ln>
          <a:effectLst>
            <a:outerShdw blurRad="57150" rotWithShape="0" algn="bl" dir="5400000" dist="19050">
              <a:srgbClr val="000000">
                <a:alpha val="50000"/>
              </a:srgbClr>
            </a:outerShdw>
          </a:effectLst>
        </p:spPr>
      </p:pic>
      <p:sp>
        <p:nvSpPr>
          <p:cNvPr id="638" name="Google Shape;638;p63"/>
          <p:cNvSpPr/>
          <p:nvPr/>
        </p:nvSpPr>
        <p:spPr>
          <a:xfrm>
            <a:off x="1716675"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3"/>
          <p:cNvSpPr txBox="1"/>
          <p:nvPr/>
        </p:nvSpPr>
        <p:spPr>
          <a:xfrm>
            <a:off x="175325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Arts</a:t>
            </a:r>
            <a:endParaRPr b="1">
              <a:solidFill>
                <a:srgbClr val="FFFFFF"/>
              </a:solidFill>
              <a:latin typeface="Lexend"/>
              <a:ea typeface="Lexend"/>
              <a:cs typeface="Lexend"/>
              <a:sym typeface="Lexend"/>
            </a:endParaRPr>
          </a:p>
        </p:txBody>
      </p:sp>
      <p:sp>
        <p:nvSpPr>
          <p:cNvPr id="640" name="Google Shape;640;p63"/>
          <p:cNvSpPr/>
          <p:nvPr/>
        </p:nvSpPr>
        <p:spPr>
          <a:xfrm>
            <a:off x="3567813"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3"/>
          <p:cNvSpPr txBox="1"/>
          <p:nvPr/>
        </p:nvSpPr>
        <p:spPr>
          <a:xfrm>
            <a:off x="360440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Family</a:t>
            </a:r>
            <a:endParaRPr b="1">
              <a:solidFill>
                <a:srgbClr val="FFFFFF"/>
              </a:solidFill>
              <a:latin typeface="Lexend"/>
              <a:ea typeface="Lexend"/>
              <a:cs typeface="Lexend"/>
              <a:sym typeface="Lexend"/>
            </a:endParaRPr>
          </a:p>
        </p:txBody>
      </p:sp>
      <p:sp>
        <p:nvSpPr>
          <p:cNvPr id="642" name="Google Shape;642;p63"/>
          <p:cNvSpPr/>
          <p:nvPr/>
        </p:nvSpPr>
        <p:spPr>
          <a:xfrm>
            <a:off x="5418975"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3"/>
          <p:cNvSpPr txBox="1"/>
          <p:nvPr/>
        </p:nvSpPr>
        <p:spPr>
          <a:xfrm>
            <a:off x="5455575"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Education</a:t>
            </a:r>
            <a:endParaRPr b="1">
              <a:solidFill>
                <a:srgbClr val="FFFFFF"/>
              </a:solidFill>
              <a:latin typeface="Lexend"/>
              <a:ea typeface="Lexend"/>
              <a:cs typeface="Lexend"/>
              <a:sym typeface="Lexend"/>
            </a:endParaRPr>
          </a:p>
        </p:txBody>
      </p:sp>
      <p:sp>
        <p:nvSpPr>
          <p:cNvPr id="644" name="Google Shape;644;p63"/>
          <p:cNvSpPr/>
          <p:nvPr/>
        </p:nvSpPr>
        <p:spPr>
          <a:xfrm>
            <a:off x="7270100"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3"/>
          <p:cNvSpPr txBox="1"/>
          <p:nvPr/>
        </p:nvSpPr>
        <p:spPr>
          <a:xfrm>
            <a:off x="730675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Business</a:t>
            </a:r>
            <a:endParaRPr b="1">
              <a:solidFill>
                <a:srgbClr val="FFFFFF"/>
              </a:solidFill>
              <a:latin typeface="Lexend"/>
              <a:ea typeface="Lexend"/>
              <a:cs typeface="Lexend"/>
              <a:sym typeface="Lexend"/>
            </a:endParaRPr>
          </a:p>
        </p:txBody>
      </p:sp>
      <p:pic>
        <p:nvPicPr>
          <p:cNvPr id="646" name="Google Shape;646;p63"/>
          <p:cNvPicPr preferRelativeResize="0"/>
          <p:nvPr/>
        </p:nvPicPr>
        <p:blipFill>
          <a:blip r:embed="rId7">
            <a:alphaModFix/>
          </a:blip>
          <a:stretch>
            <a:fillRect/>
          </a:stretch>
        </p:blipFill>
        <p:spPr>
          <a:xfrm>
            <a:off x="1996618" y="2806927"/>
            <a:ext cx="1040066" cy="1003942"/>
          </a:xfrm>
          <a:prstGeom prst="rect">
            <a:avLst/>
          </a:prstGeom>
          <a:noFill/>
          <a:ln>
            <a:noFill/>
          </a:ln>
          <a:effectLst>
            <a:outerShdw blurRad="57150" rotWithShape="0" algn="bl" dir="5400000" dist="19050">
              <a:srgbClr val="000000">
                <a:alpha val="50000"/>
              </a:srgbClr>
            </a:outerShdw>
          </a:effectLst>
        </p:spPr>
      </p:pic>
      <p:pic>
        <p:nvPicPr>
          <p:cNvPr id="647" name="Google Shape;647;p63"/>
          <p:cNvPicPr preferRelativeResize="0"/>
          <p:nvPr/>
        </p:nvPicPr>
        <p:blipFill>
          <a:blip r:embed="rId8">
            <a:alphaModFix/>
          </a:blip>
          <a:stretch>
            <a:fillRect/>
          </a:stretch>
        </p:blipFill>
        <p:spPr>
          <a:xfrm>
            <a:off x="5544143" y="2902752"/>
            <a:ext cx="1349918" cy="812275"/>
          </a:xfrm>
          <a:prstGeom prst="rect">
            <a:avLst/>
          </a:prstGeom>
          <a:noFill/>
          <a:ln>
            <a:noFill/>
          </a:ln>
          <a:effectLst>
            <a:outerShdw blurRad="57150" rotWithShape="0" algn="bl" dir="5400000" dist="19050">
              <a:srgbClr val="000000">
                <a:alpha val="50000"/>
              </a:srgbClr>
            </a:outerShdw>
          </a:effectLst>
        </p:spPr>
      </p:pic>
      <p:pic>
        <p:nvPicPr>
          <p:cNvPr id="648" name="Google Shape;648;p63"/>
          <p:cNvPicPr preferRelativeResize="0"/>
          <p:nvPr/>
        </p:nvPicPr>
        <p:blipFill>
          <a:blip r:embed="rId9">
            <a:alphaModFix/>
          </a:blip>
          <a:stretch>
            <a:fillRect/>
          </a:stretch>
        </p:blipFill>
        <p:spPr>
          <a:xfrm>
            <a:off x="7543426" y="2818713"/>
            <a:ext cx="1053637" cy="980375"/>
          </a:xfrm>
          <a:prstGeom prst="rect">
            <a:avLst/>
          </a:prstGeom>
          <a:noFill/>
          <a:ln>
            <a:noFill/>
          </a:ln>
          <a:effectLst>
            <a:outerShdw blurRad="57150" rotWithShape="0" algn="bl" dir="5400000" dist="19050">
              <a:srgbClr val="000000">
                <a:alpha val="50000"/>
              </a:srgbClr>
            </a:outerShdw>
          </a:effectLst>
        </p:spPr>
      </p:pic>
      <p:pic>
        <p:nvPicPr>
          <p:cNvPr id="649" name="Google Shape;649;p63"/>
          <p:cNvPicPr preferRelativeResize="0"/>
          <p:nvPr/>
        </p:nvPicPr>
        <p:blipFill>
          <a:blip r:embed="rId10">
            <a:alphaModFix/>
          </a:blip>
          <a:stretch>
            <a:fillRect/>
          </a:stretch>
        </p:blipFill>
        <p:spPr>
          <a:xfrm>
            <a:off x="3768137" y="2902764"/>
            <a:ext cx="1124288" cy="812275"/>
          </a:xfrm>
          <a:prstGeom prst="rect">
            <a:avLst/>
          </a:prstGeom>
          <a:noFill/>
          <a:ln>
            <a:noFill/>
          </a:ln>
          <a:effectLst>
            <a:outerShdw blurRad="57150" rotWithShape="0" algn="bl" dir="5400000" dist="19050">
              <a:srgbClr val="000000">
                <a:alpha val="50000"/>
              </a:srgbClr>
            </a:outerShdw>
          </a:effectLst>
        </p:spPr>
      </p:pic>
      <p:sp>
        <p:nvSpPr>
          <p:cNvPr id="650" name="Google Shape;650;p63"/>
          <p:cNvSpPr/>
          <p:nvPr/>
        </p:nvSpPr>
        <p:spPr>
          <a:xfrm>
            <a:off x="191763" y="195400"/>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1" name="Google Shape;651;p63"/>
          <p:cNvPicPr preferRelativeResize="0"/>
          <p:nvPr/>
        </p:nvPicPr>
        <p:blipFill>
          <a:blip r:embed="rId11">
            <a:alphaModFix/>
          </a:blip>
          <a:stretch>
            <a:fillRect/>
          </a:stretch>
        </p:blipFill>
        <p:spPr>
          <a:xfrm>
            <a:off x="298213" y="295586"/>
            <a:ext cx="1912276" cy="669950"/>
          </a:xfrm>
          <a:prstGeom prst="rect">
            <a:avLst/>
          </a:prstGeom>
          <a:noFill/>
          <a:ln>
            <a:noFill/>
          </a:ln>
          <a:effectLst>
            <a:outerShdw blurRad="57150" rotWithShape="0" algn="bl" dir="5400000" dist="19050">
              <a:srgbClr val="000000">
                <a:alpha val="50000"/>
              </a:srgbClr>
            </a:outerShdw>
          </a:effectLst>
        </p:spPr>
      </p:pic>
      <p:sp>
        <p:nvSpPr>
          <p:cNvPr id="652" name="Google Shape;652;p63"/>
          <p:cNvSpPr/>
          <p:nvPr/>
        </p:nvSpPr>
        <p:spPr>
          <a:xfrm rot="-2700000">
            <a:off x="6699327" y="1669521"/>
            <a:ext cx="1350008" cy="1350008"/>
          </a:xfrm>
          <a:prstGeom prst="bentArrow">
            <a:avLst>
              <a:gd fmla="val 25000" name="adj1"/>
              <a:gd fmla="val 25000" name="adj2"/>
              <a:gd fmla="val 25000" name="adj3"/>
              <a:gd fmla="val 43750" name="adj4"/>
            </a:avLst>
          </a:prstGeom>
          <a:gradFill>
            <a:gsLst>
              <a:gs pos="0">
                <a:srgbClr val="00D2E9"/>
              </a:gs>
              <a:gs pos="100000">
                <a:srgbClr val="045962"/>
              </a:gs>
            </a:gsLst>
            <a:path path="circle">
              <a:fillToRect b="50%" l="50%" r="50%" t="50%"/>
            </a:path>
            <a:tileRect/>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6" name="Shape 656"/>
        <p:cNvGrpSpPr/>
        <p:nvPr/>
      </p:nvGrpSpPr>
      <p:grpSpPr>
        <a:xfrm>
          <a:off x="0" y="0"/>
          <a:ext cx="0" cy="0"/>
          <a:chOff x="0" y="0"/>
          <a:chExt cx="0" cy="0"/>
        </a:xfrm>
      </p:grpSpPr>
      <p:sp>
        <p:nvSpPr>
          <p:cNvPr id="657" name="Google Shape;657;p64"/>
          <p:cNvSpPr/>
          <p:nvPr/>
        </p:nvSpPr>
        <p:spPr>
          <a:xfrm rot="5400000">
            <a:off x="4351350" y="352350"/>
            <a:ext cx="441300" cy="9141000"/>
          </a:xfrm>
          <a:prstGeom prst="rect">
            <a:avLst/>
          </a:prstGeom>
          <a:gradFill>
            <a:gsLst>
              <a:gs pos="0">
                <a:srgbClr val="00D2E9"/>
              </a:gs>
              <a:gs pos="100000">
                <a:srgbClr val="04596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4"/>
          <p:cNvSpPr/>
          <p:nvPr/>
        </p:nvSpPr>
        <p:spPr>
          <a:xfrm>
            <a:off x="72701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4"/>
          <p:cNvSpPr txBox="1"/>
          <p:nvPr/>
        </p:nvSpPr>
        <p:spPr>
          <a:xfrm>
            <a:off x="730670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Religion</a:t>
            </a:r>
            <a:endParaRPr b="1">
              <a:solidFill>
                <a:srgbClr val="FFFFFF"/>
              </a:solidFill>
              <a:latin typeface="Lexend"/>
              <a:ea typeface="Lexend"/>
              <a:cs typeface="Lexend"/>
              <a:sym typeface="Lexend"/>
            </a:endParaRPr>
          </a:p>
        </p:txBody>
      </p:sp>
      <p:pic>
        <p:nvPicPr>
          <p:cNvPr id="660" name="Google Shape;660;p64"/>
          <p:cNvPicPr preferRelativeResize="0"/>
          <p:nvPr/>
        </p:nvPicPr>
        <p:blipFill>
          <a:blip r:embed="rId4">
            <a:alphaModFix/>
          </a:blip>
          <a:stretch>
            <a:fillRect/>
          </a:stretch>
        </p:blipFill>
        <p:spPr>
          <a:xfrm>
            <a:off x="7472774" y="577228"/>
            <a:ext cx="1194863" cy="1003939"/>
          </a:xfrm>
          <a:prstGeom prst="rect">
            <a:avLst/>
          </a:prstGeom>
          <a:noFill/>
          <a:ln>
            <a:noFill/>
          </a:ln>
          <a:effectLst>
            <a:outerShdw blurRad="57150" rotWithShape="0" algn="bl" dir="5400000" dist="19050">
              <a:srgbClr val="000000">
                <a:alpha val="50000"/>
              </a:srgbClr>
            </a:outerShdw>
          </a:effectLst>
        </p:spPr>
      </p:pic>
      <p:sp>
        <p:nvSpPr>
          <p:cNvPr id="661" name="Google Shape;661;p64"/>
          <p:cNvSpPr/>
          <p:nvPr/>
        </p:nvSpPr>
        <p:spPr>
          <a:xfrm>
            <a:off x="191763" y="195400"/>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2" name="Google Shape;662;p64"/>
          <p:cNvPicPr preferRelativeResize="0"/>
          <p:nvPr/>
        </p:nvPicPr>
        <p:blipFill>
          <a:blip r:embed="rId5">
            <a:alphaModFix/>
          </a:blip>
          <a:stretch>
            <a:fillRect/>
          </a:stretch>
        </p:blipFill>
        <p:spPr>
          <a:xfrm>
            <a:off x="298213" y="295586"/>
            <a:ext cx="1912276" cy="669950"/>
          </a:xfrm>
          <a:prstGeom prst="rect">
            <a:avLst/>
          </a:prstGeom>
          <a:noFill/>
          <a:ln>
            <a:noFill/>
          </a:ln>
          <a:effectLst>
            <a:outerShdw blurRad="57150" rotWithShape="0" algn="bl" dir="5400000" dist="19050">
              <a:srgbClr val="000000">
                <a:alpha val="50000"/>
              </a:srgbClr>
            </a:outerShdw>
          </a:effectLst>
        </p:spPr>
      </p:pic>
      <p:sp>
        <p:nvSpPr>
          <p:cNvPr id="663" name="Google Shape;663;p64"/>
          <p:cNvSpPr txBox="1"/>
          <p:nvPr/>
        </p:nvSpPr>
        <p:spPr>
          <a:xfrm>
            <a:off x="191775" y="4298075"/>
            <a:ext cx="7350900" cy="519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Lexend Black"/>
                <a:ea typeface="Lexend Black"/>
                <a:cs typeface="Lexend Black"/>
                <a:sym typeface="Lexend Black"/>
              </a:rPr>
              <a:t>Gospel of Salvation</a:t>
            </a:r>
            <a:endParaRPr sz="3600">
              <a:solidFill>
                <a:srgbClr val="FFFFFF"/>
              </a:solidFill>
              <a:latin typeface="Lexend Black"/>
              <a:ea typeface="Lexend Black"/>
              <a:cs typeface="Lexend Black"/>
              <a:sym typeface="Lexend Black"/>
            </a:endParaRPr>
          </a:p>
          <a:p>
            <a:pPr indent="0" lvl="0" marL="0" rtl="0" algn="ctr">
              <a:spcBef>
                <a:spcPts val="0"/>
              </a:spcBef>
              <a:spcAft>
                <a:spcPts val="0"/>
              </a:spcAft>
              <a:buNone/>
            </a:pPr>
            <a:r>
              <a:t/>
            </a:r>
            <a:endParaRPr sz="2100">
              <a:solidFill>
                <a:srgbClr val="FFFFFF"/>
              </a:solidFill>
              <a:latin typeface="Lexend Black"/>
              <a:ea typeface="Lexend Black"/>
              <a:cs typeface="Lexend Black"/>
              <a:sym typeface="Lexend Black"/>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7" name="Shape 667"/>
        <p:cNvGrpSpPr/>
        <p:nvPr/>
      </p:nvGrpSpPr>
      <p:grpSpPr>
        <a:xfrm>
          <a:off x="0" y="0"/>
          <a:ext cx="0" cy="0"/>
          <a:chOff x="0" y="0"/>
          <a:chExt cx="0" cy="0"/>
        </a:xfrm>
      </p:grpSpPr>
      <p:sp>
        <p:nvSpPr>
          <p:cNvPr id="668" name="Google Shape;668;p65"/>
          <p:cNvSpPr/>
          <p:nvPr/>
        </p:nvSpPr>
        <p:spPr>
          <a:xfrm rot="5400000">
            <a:off x="4351350" y="352350"/>
            <a:ext cx="441300" cy="9141000"/>
          </a:xfrm>
          <a:prstGeom prst="rect">
            <a:avLst/>
          </a:prstGeom>
          <a:gradFill>
            <a:gsLst>
              <a:gs pos="0">
                <a:srgbClr val="00D2E9"/>
              </a:gs>
              <a:gs pos="100000">
                <a:srgbClr val="04596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65"/>
          <p:cNvSpPr/>
          <p:nvPr/>
        </p:nvSpPr>
        <p:spPr>
          <a:xfrm>
            <a:off x="72701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5"/>
          <p:cNvSpPr txBox="1"/>
          <p:nvPr/>
        </p:nvSpPr>
        <p:spPr>
          <a:xfrm>
            <a:off x="730670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Religion</a:t>
            </a:r>
            <a:endParaRPr b="1">
              <a:solidFill>
                <a:srgbClr val="FFFFFF"/>
              </a:solidFill>
              <a:latin typeface="Lexend"/>
              <a:ea typeface="Lexend"/>
              <a:cs typeface="Lexend"/>
              <a:sym typeface="Lexend"/>
            </a:endParaRPr>
          </a:p>
        </p:txBody>
      </p:sp>
      <p:pic>
        <p:nvPicPr>
          <p:cNvPr id="671" name="Google Shape;671;p65"/>
          <p:cNvPicPr preferRelativeResize="0"/>
          <p:nvPr/>
        </p:nvPicPr>
        <p:blipFill>
          <a:blip r:embed="rId4">
            <a:alphaModFix/>
          </a:blip>
          <a:stretch>
            <a:fillRect/>
          </a:stretch>
        </p:blipFill>
        <p:spPr>
          <a:xfrm>
            <a:off x="7472774" y="577228"/>
            <a:ext cx="1194863" cy="1003939"/>
          </a:xfrm>
          <a:prstGeom prst="rect">
            <a:avLst/>
          </a:prstGeom>
          <a:noFill/>
          <a:ln>
            <a:noFill/>
          </a:ln>
          <a:effectLst>
            <a:outerShdw blurRad="57150" rotWithShape="0" algn="bl" dir="5400000" dist="19050">
              <a:srgbClr val="000000">
                <a:alpha val="50000"/>
              </a:srgbClr>
            </a:outerShdw>
          </a:effectLst>
        </p:spPr>
      </p:pic>
      <p:sp>
        <p:nvSpPr>
          <p:cNvPr id="672" name="Google Shape;672;p65"/>
          <p:cNvSpPr/>
          <p:nvPr/>
        </p:nvSpPr>
        <p:spPr>
          <a:xfrm>
            <a:off x="191763" y="195400"/>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3" name="Google Shape;673;p65"/>
          <p:cNvPicPr preferRelativeResize="0"/>
          <p:nvPr/>
        </p:nvPicPr>
        <p:blipFill>
          <a:blip r:embed="rId5">
            <a:alphaModFix/>
          </a:blip>
          <a:stretch>
            <a:fillRect/>
          </a:stretch>
        </p:blipFill>
        <p:spPr>
          <a:xfrm>
            <a:off x="298213" y="295586"/>
            <a:ext cx="1912276" cy="669950"/>
          </a:xfrm>
          <a:prstGeom prst="rect">
            <a:avLst/>
          </a:prstGeom>
          <a:noFill/>
          <a:ln>
            <a:noFill/>
          </a:ln>
          <a:effectLst>
            <a:outerShdw blurRad="57150" rotWithShape="0" algn="bl" dir="5400000" dist="19050">
              <a:srgbClr val="000000">
                <a:alpha val="50000"/>
              </a:srgbClr>
            </a:outerShdw>
          </a:effectLst>
        </p:spPr>
      </p:pic>
      <p:sp>
        <p:nvSpPr>
          <p:cNvPr id="674" name="Google Shape;674;p65"/>
          <p:cNvSpPr txBox="1"/>
          <p:nvPr/>
        </p:nvSpPr>
        <p:spPr>
          <a:xfrm>
            <a:off x="191775" y="4298075"/>
            <a:ext cx="7350900" cy="519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Lexend Black"/>
                <a:ea typeface="Lexend Black"/>
                <a:cs typeface="Lexend Black"/>
                <a:sym typeface="Lexend Black"/>
              </a:rPr>
              <a:t>Gospel of Salvation</a:t>
            </a:r>
            <a:endParaRPr sz="3600">
              <a:solidFill>
                <a:srgbClr val="FFFFFF"/>
              </a:solidFill>
              <a:latin typeface="Lexend Black"/>
              <a:ea typeface="Lexend Black"/>
              <a:cs typeface="Lexend Black"/>
              <a:sym typeface="Lexend Black"/>
            </a:endParaRPr>
          </a:p>
          <a:p>
            <a:pPr indent="0" lvl="0" marL="0" rtl="0" algn="ctr">
              <a:spcBef>
                <a:spcPts val="0"/>
              </a:spcBef>
              <a:spcAft>
                <a:spcPts val="0"/>
              </a:spcAft>
              <a:buNone/>
            </a:pPr>
            <a:r>
              <a:t/>
            </a:r>
            <a:endParaRPr sz="2100">
              <a:solidFill>
                <a:srgbClr val="FFFFFF"/>
              </a:solidFill>
              <a:latin typeface="Lexend Black"/>
              <a:ea typeface="Lexend Black"/>
              <a:cs typeface="Lexend Black"/>
              <a:sym typeface="Lexend Black"/>
            </a:endParaRPr>
          </a:p>
        </p:txBody>
      </p:sp>
      <p:sp>
        <p:nvSpPr>
          <p:cNvPr id="675" name="Google Shape;675;p65"/>
          <p:cNvSpPr txBox="1"/>
          <p:nvPr/>
        </p:nvSpPr>
        <p:spPr>
          <a:xfrm>
            <a:off x="508825" y="1713675"/>
            <a:ext cx="7350900" cy="519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FFFFFF"/>
                </a:solidFill>
                <a:latin typeface="Lexend Black"/>
                <a:ea typeface="Lexend Black"/>
                <a:cs typeface="Lexend Black"/>
                <a:sym typeface="Lexend Black"/>
              </a:rPr>
              <a:t>Wait It Out</a:t>
            </a:r>
            <a:endParaRPr sz="29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900">
                <a:solidFill>
                  <a:srgbClr val="FFFFFF"/>
                </a:solidFill>
                <a:latin typeface="Lexend Black"/>
                <a:ea typeface="Lexend Black"/>
                <a:cs typeface="Lexend Black"/>
                <a:sym typeface="Lexend Black"/>
              </a:rPr>
              <a:t>Best Day of the Week</a:t>
            </a:r>
            <a:endParaRPr sz="29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900">
                <a:solidFill>
                  <a:srgbClr val="FFFFFF"/>
                </a:solidFill>
                <a:latin typeface="Lexend Black"/>
                <a:ea typeface="Lexend Black"/>
                <a:cs typeface="Lexend Black"/>
                <a:sym typeface="Lexend Black"/>
              </a:rPr>
              <a:t>Could Have Been a Shoe Salesman</a:t>
            </a:r>
            <a:endParaRPr sz="29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3600">
              <a:solidFill>
                <a:srgbClr val="FFFFFF"/>
              </a:solidFill>
              <a:latin typeface="Lexend Black"/>
              <a:ea typeface="Lexend Black"/>
              <a:cs typeface="Lexend Black"/>
              <a:sym typeface="Lexend Black"/>
            </a:endParaRPr>
          </a:p>
          <a:p>
            <a:pPr indent="0" lvl="0" marL="0" rtl="0" algn="ctr">
              <a:spcBef>
                <a:spcPts val="0"/>
              </a:spcBef>
              <a:spcAft>
                <a:spcPts val="0"/>
              </a:spcAft>
              <a:buNone/>
            </a:pPr>
            <a:r>
              <a:t/>
            </a:r>
            <a:endParaRPr sz="2100">
              <a:solidFill>
                <a:srgbClr val="FFFFFF"/>
              </a:solidFill>
              <a:latin typeface="Lexend Black"/>
              <a:ea typeface="Lexend Black"/>
              <a:cs typeface="Lexend Black"/>
              <a:sym typeface="Lexend Black"/>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9" name="Shape 679"/>
        <p:cNvGrpSpPr/>
        <p:nvPr/>
      </p:nvGrpSpPr>
      <p:grpSpPr>
        <a:xfrm>
          <a:off x="0" y="0"/>
          <a:ext cx="0" cy="0"/>
          <a:chOff x="0" y="0"/>
          <a:chExt cx="0" cy="0"/>
        </a:xfrm>
      </p:grpSpPr>
      <p:sp>
        <p:nvSpPr>
          <p:cNvPr id="680" name="Google Shape;680;p66"/>
          <p:cNvSpPr/>
          <p:nvPr/>
        </p:nvSpPr>
        <p:spPr>
          <a:xfrm rot="5400000">
            <a:off x="4351350" y="352350"/>
            <a:ext cx="441300" cy="9141000"/>
          </a:xfrm>
          <a:prstGeom prst="rect">
            <a:avLst/>
          </a:prstGeom>
          <a:gradFill>
            <a:gsLst>
              <a:gs pos="0">
                <a:srgbClr val="00D2E9"/>
              </a:gs>
              <a:gs pos="100000">
                <a:srgbClr val="04596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6"/>
          <p:cNvSpPr/>
          <p:nvPr/>
        </p:nvSpPr>
        <p:spPr>
          <a:xfrm>
            <a:off x="35677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6"/>
          <p:cNvSpPr txBox="1"/>
          <p:nvPr/>
        </p:nvSpPr>
        <p:spPr>
          <a:xfrm>
            <a:off x="360435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Government</a:t>
            </a:r>
            <a:endParaRPr b="1">
              <a:solidFill>
                <a:srgbClr val="FFFFFF"/>
              </a:solidFill>
              <a:latin typeface="Lexend"/>
              <a:ea typeface="Lexend"/>
              <a:cs typeface="Lexend"/>
              <a:sym typeface="Lexend"/>
            </a:endParaRPr>
          </a:p>
        </p:txBody>
      </p:sp>
      <p:pic>
        <p:nvPicPr>
          <p:cNvPr id="683" name="Google Shape;683;p66"/>
          <p:cNvPicPr preferRelativeResize="0"/>
          <p:nvPr/>
        </p:nvPicPr>
        <p:blipFill>
          <a:blip r:embed="rId4">
            <a:alphaModFix/>
          </a:blip>
          <a:stretch>
            <a:fillRect/>
          </a:stretch>
        </p:blipFill>
        <p:spPr>
          <a:xfrm>
            <a:off x="3828919" y="545570"/>
            <a:ext cx="1124287" cy="1067308"/>
          </a:xfrm>
          <a:prstGeom prst="rect">
            <a:avLst/>
          </a:prstGeom>
          <a:noFill/>
          <a:ln>
            <a:noFill/>
          </a:ln>
          <a:effectLst>
            <a:outerShdw blurRad="57150" rotWithShape="0" algn="bl" dir="5400000" dist="19050">
              <a:srgbClr val="000000">
                <a:alpha val="50000"/>
              </a:srgbClr>
            </a:outerShdw>
          </a:effectLst>
        </p:spPr>
      </p:pic>
      <p:sp>
        <p:nvSpPr>
          <p:cNvPr id="684" name="Google Shape;684;p66"/>
          <p:cNvSpPr/>
          <p:nvPr/>
        </p:nvSpPr>
        <p:spPr>
          <a:xfrm>
            <a:off x="5418938"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6"/>
          <p:cNvSpPr txBox="1"/>
          <p:nvPr/>
        </p:nvSpPr>
        <p:spPr>
          <a:xfrm>
            <a:off x="545555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Media</a:t>
            </a:r>
            <a:endParaRPr b="1">
              <a:solidFill>
                <a:srgbClr val="FFFFFF"/>
              </a:solidFill>
              <a:latin typeface="Lexend"/>
              <a:ea typeface="Lexend"/>
              <a:cs typeface="Lexend"/>
              <a:sym typeface="Lexend"/>
            </a:endParaRPr>
          </a:p>
        </p:txBody>
      </p:sp>
      <p:sp>
        <p:nvSpPr>
          <p:cNvPr id="686" name="Google Shape;686;p66"/>
          <p:cNvSpPr/>
          <p:nvPr/>
        </p:nvSpPr>
        <p:spPr>
          <a:xfrm>
            <a:off x="72701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6"/>
          <p:cNvSpPr txBox="1"/>
          <p:nvPr/>
        </p:nvSpPr>
        <p:spPr>
          <a:xfrm>
            <a:off x="730670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Religion</a:t>
            </a:r>
            <a:endParaRPr b="1">
              <a:solidFill>
                <a:srgbClr val="FFFFFF"/>
              </a:solidFill>
              <a:latin typeface="Lexend"/>
              <a:ea typeface="Lexend"/>
              <a:cs typeface="Lexend"/>
              <a:sym typeface="Lexend"/>
            </a:endParaRPr>
          </a:p>
        </p:txBody>
      </p:sp>
      <p:pic>
        <p:nvPicPr>
          <p:cNvPr id="688" name="Google Shape;688;p66"/>
          <p:cNvPicPr preferRelativeResize="0"/>
          <p:nvPr/>
        </p:nvPicPr>
        <p:blipFill>
          <a:blip r:embed="rId5">
            <a:alphaModFix/>
          </a:blip>
          <a:stretch>
            <a:fillRect/>
          </a:stretch>
        </p:blipFill>
        <p:spPr>
          <a:xfrm>
            <a:off x="7472774" y="577228"/>
            <a:ext cx="1194863" cy="1003939"/>
          </a:xfrm>
          <a:prstGeom prst="rect">
            <a:avLst/>
          </a:prstGeom>
          <a:noFill/>
          <a:ln>
            <a:noFill/>
          </a:ln>
          <a:effectLst>
            <a:outerShdw blurRad="57150" rotWithShape="0" algn="bl" dir="5400000" dist="19050">
              <a:srgbClr val="000000">
                <a:alpha val="50000"/>
              </a:srgbClr>
            </a:outerShdw>
          </a:effectLst>
        </p:spPr>
      </p:pic>
      <p:pic>
        <p:nvPicPr>
          <p:cNvPr id="689" name="Google Shape;689;p66"/>
          <p:cNvPicPr preferRelativeResize="0"/>
          <p:nvPr/>
        </p:nvPicPr>
        <p:blipFill>
          <a:blip r:embed="rId6">
            <a:alphaModFix/>
          </a:blip>
          <a:stretch>
            <a:fillRect/>
          </a:stretch>
        </p:blipFill>
        <p:spPr>
          <a:xfrm>
            <a:off x="5588012" y="702734"/>
            <a:ext cx="1262098" cy="839878"/>
          </a:xfrm>
          <a:prstGeom prst="rect">
            <a:avLst/>
          </a:prstGeom>
          <a:noFill/>
          <a:ln>
            <a:noFill/>
          </a:ln>
          <a:effectLst>
            <a:outerShdw blurRad="57150" rotWithShape="0" algn="bl" dir="5400000" dist="19050">
              <a:srgbClr val="000000">
                <a:alpha val="50000"/>
              </a:srgbClr>
            </a:outerShdw>
          </a:effectLst>
        </p:spPr>
      </p:pic>
      <p:sp>
        <p:nvSpPr>
          <p:cNvPr id="690" name="Google Shape;690;p66"/>
          <p:cNvSpPr/>
          <p:nvPr/>
        </p:nvSpPr>
        <p:spPr>
          <a:xfrm>
            <a:off x="1716675"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6"/>
          <p:cNvSpPr txBox="1"/>
          <p:nvPr/>
        </p:nvSpPr>
        <p:spPr>
          <a:xfrm>
            <a:off x="175325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Arts</a:t>
            </a:r>
            <a:endParaRPr b="1">
              <a:solidFill>
                <a:srgbClr val="FFFFFF"/>
              </a:solidFill>
              <a:latin typeface="Lexend"/>
              <a:ea typeface="Lexend"/>
              <a:cs typeface="Lexend"/>
              <a:sym typeface="Lexend"/>
            </a:endParaRPr>
          </a:p>
        </p:txBody>
      </p:sp>
      <p:sp>
        <p:nvSpPr>
          <p:cNvPr id="692" name="Google Shape;692;p66"/>
          <p:cNvSpPr/>
          <p:nvPr/>
        </p:nvSpPr>
        <p:spPr>
          <a:xfrm>
            <a:off x="3567813"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6"/>
          <p:cNvSpPr txBox="1"/>
          <p:nvPr/>
        </p:nvSpPr>
        <p:spPr>
          <a:xfrm>
            <a:off x="360440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Family</a:t>
            </a:r>
            <a:endParaRPr b="1">
              <a:solidFill>
                <a:srgbClr val="FFFFFF"/>
              </a:solidFill>
              <a:latin typeface="Lexend"/>
              <a:ea typeface="Lexend"/>
              <a:cs typeface="Lexend"/>
              <a:sym typeface="Lexend"/>
            </a:endParaRPr>
          </a:p>
        </p:txBody>
      </p:sp>
      <p:sp>
        <p:nvSpPr>
          <p:cNvPr id="694" name="Google Shape;694;p66"/>
          <p:cNvSpPr/>
          <p:nvPr/>
        </p:nvSpPr>
        <p:spPr>
          <a:xfrm>
            <a:off x="5418975"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6"/>
          <p:cNvSpPr txBox="1"/>
          <p:nvPr/>
        </p:nvSpPr>
        <p:spPr>
          <a:xfrm>
            <a:off x="5455575"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Education</a:t>
            </a:r>
            <a:endParaRPr b="1">
              <a:solidFill>
                <a:srgbClr val="FFFFFF"/>
              </a:solidFill>
              <a:latin typeface="Lexend"/>
              <a:ea typeface="Lexend"/>
              <a:cs typeface="Lexend"/>
              <a:sym typeface="Lexend"/>
            </a:endParaRPr>
          </a:p>
        </p:txBody>
      </p:sp>
      <p:sp>
        <p:nvSpPr>
          <p:cNvPr id="696" name="Google Shape;696;p66"/>
          <p:cNvSpPr/>
          <p:nvPr/>
        </p:nvSpPr>
        <p:spPr>
          <a:xfrm>
            <a:off x="7270100"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66"/>
          <p:cNvSpPr txBox="1"/>
          <p:nvPr/>
        </p:nvSpPr>
        <p:spPr>
          <a:xfrm>
            <a:off x="730675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Business</a:t>
            </a:r>
            <a:endParaRPr b="1">
              <a:solidFill>
                <a:srgbClr val="FFFFFF"/>
              </a:solidFill>
              <a:latin typeface="Lexend"/>
              <a:ea typeface="Lexend"/>
              <a:cs typeface="Lexend"/>
              <a:sym typeface="Lexend"/>
            </a:endParaRPr>
          </a:p>
        </p:txBody>
      </p:sp>
      <p:pic>
        <p:nvPicPr>
          <p:cNvPr id="698" name="Google Shape;698;p66"/>
          <p:cNvPicPr preferRelativeResize="0"/>
          <p:nvPr/>
        </p:nvPicPr>
        <p:blipFill>
          <a:blip r:embed="rId7">
            <a:alphaModFix/>
          </a:blip>
          <a:stretch>
            <a:fillRect/>
          </a:stretch>
        </p:blipFill>
        <p:spPr>
          <a:xfrm>
            <a:off x="1996618" y="2806927"/>
            <a:ext cx="1040066" cy="1003942"/>
          </a:xfrm>
          <a:prstGeom prst="rect">
            <a:avLst/>
          </a:prstGeom>
          <a:noFill/>
          <a:ln>
            <a:noFill/>
          </a:ln>
          <a:effectLst>
            <a:outerShdw blurRad="57150" rotWithShape="0" algn="bl" dir="5400000" dist="19050">
              <a:srgbClr val="000000">
                <a:alpha val="50000"/>
              </a:srgbClr>
            </a:outerShdw>
          </a:effectLst>
        </p:spPr>
      </p:pic>
      <p:pic>
        <p:nvPicPr>
          <p:cNvPr id="699" name="Google Shape;699;p66"/>
          <p:cNvPicPr preferRelativeResize="0"/>
          <p:nvPr/>
        </p:nvPicPr>
        <p:blipFill>
          <a:blip r:embed="rId8">
            <a:alphaModFix/>
          </a:blip>
          <a:stretch>
            <a:fillRect/>
          </a:stretch>
        </p:blipFill>
        <p:spPr>
          <a:xfrm>
            <a:off x="5544143" y="2902752"/>
            <a:ext cx="1349918" cy="812275"/>
          </a:xfrm>
          <a:prstGeom prst="rect">
            <a:avLst/>
          </a:prstGeom>
          <a:noFill/>
          <a:ln>
            <a:noFill/>
          </a:ln>
          <a:effectLst>
            <a:outerShdw blurRad="57150" rotWithShape="0" algn="bl" dir="5400000" dist="19050">
              <a:srgbClr val="000000">
                <a:alpha val="50000"/>
              </a:srgbClr>
            </a:outerShdw>
          </a:effectLst>
        </p:spPr>
      </p:pic>
      <p:pic>
        <p:nvPicPr>
          <p:cNvPr id="700" name="Google Shape;700;p66"/>
          <p:cNvPicPr preferRelativeResize="0"/>
          <p:nvPr/>
        </p:nvPicPr>
        <p:blipFill>
          <a:blip r:embed="rId9">
            <a:alphaModFix/>
          </a:blip>
          <a:stretch>
            <a:fillRect/>
          </a:stretch>
        </p:blipFill>
        <p:spPr>
          <a:xfrm>
            <a:off x="7543426" y="2818713"/>
            <a:ext cx="1053637" cy="980375"/>
          </a:xfrm>
          <a:prstGeom prst="rect">
            <a:avLst/>
          </a:prstGeom>
          <a:noFill/>
          <a:ln>
            <a:noFill/>
          </a:ln>
          <a:effectLst>
            <a:outerShdw blurRad="57150" rotWithShape="0" algn="bl" dir="5400000" dist="19050">
              <a:srgbClr val="000000">
                <a:alpha val="50000"/>
              </a:srgbClr>
            </a:outerShdw>
          </a:effectLst>
        </p:spPr>
      </p:pic>
      <p:pic>
        <p:nvPicPr>
          <p:cNvPr id="701" name="Google Shape;701;p66"/>
          <p:cNvPicPr preferRelativeResize="0"/>
          <p:nvPr/>
        </p:nvPicPr>
        <p:blipFill>
          <a:blip r:embed="rId10">
            <a:alphaModFix/>
          </a:blip>
          <a:stretch>
            <a:fillRect/>
          </a:stretch>
        </p:blipFill>
        <p:spPr>
          <a:xfrm>
            <a:off x="3768137" y="2902764"/>
            <a:ext cx="1124288" cy="812275"/>
          </a:xfrm>
          <a:prstGeom prst="rect">
            <a:avLst/>
          </a:prstGeom>
          <a:noFill/>
          <a:ln>
            <a:noFill/>
          </a:ln>
          <a:effectLst>
            <a:outerShdw blurRad="57150" rotWithShape="0" algn="bl" dir="5400000" dist="19050">
              <a:srgbClr val="000000">
                <a:alpha val="50000"/>
              </a:srgbClr>
            </a:outerShdw>
          </a:effectLst>
        </p:spPr>
      </p:pic>
      <p:sp>
        <p:nvSpPr>
          <p:cNvPr id="702" name="Google Shape;702;p66"/>
          <p:cNvSpPr/>
          <p:nvPr/>
        </p:nvSpPr>
        <p:spPr>
          <a:xfrm>
            <a:off x="191763" y="195400"/>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3" name="Google Shape;703;p66"/>
          <p:cNvPicPr preferRelativeResize="0"/>
          <p:nvPr/>
        </p:nvPicPr>
        <p:blipFill>
          <a:blip r:embed="rId11">
            <a:alphaModFix/>
          </a:blip>
          <a:stretch>
            <a:fillRect/>
          </a:stretch>
        </p:blipFill>
        <p:spPr>
          <a:xfrm>
            <a:off x="298213" y="295586"/>
            <a:ext cx="1912276" cy="669950"/>
          </a:xfrm>
          <a:prstGeom prst="rect">
            <a:avLst/>
          </a:prstGeom>
          <a:noFill/>
          <a:ln>
            <a:noFill/>
          </a:ln>
          <a:effectLst>
            <a:outerShdw blurRad="57150" rotWithShape="0" algn="bl" dir="5400000" dist="19050">
              <a:srgbClr val="000000">
                <a:alpha val="50000"/>
              </a:srgbClr>
            </a:outerShdw>
          </a:effectLst>
        </p:spPr>
      </p:pic>
      <p:sp>
        <p:nvSpPr>
          <p:cNvPr id="704" name="Google Shape;704;p66"/>
          <p:cNvSpPr txBox="1"/>
          <p:nvPr/>
        </p:nvSpPr>
        <p:spPr>
          <a:xfrm>
            <a:off x="191775" y="4298075"/>
            <a:ext cx="7350900" cy="519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Lexend Black"/>
                <a:ea typeface="Lexend Black"/>
                <a:cs typeface="Lexend Black"/>
                <a:sym typeface="Lexend Black"/>
              </a:rPr>
              <a:t>Gospel of the KINGDOM</a:t>
            </a:r>
            <a:endParaRPr sz="3600">
              <a:solidFill>
                <a:srgbClr val="FFFFFF"/>
              </a:solidFill>
              <a:latin typeface="Lexend Black"/>
              <a:ea typeface="Lexend Black"/>
              <a:cs typeface="Lexend Black"/>
              <a:sym typeface="Lexend Black"/>
            </a:endParaRPr>
          </a:p>
          <a:p>
            <a:pPr indent="0" lvl="0" marL="0" rtl="0" algn="ctr">
              <a:spcBef>
                <a:spcPts val="0"/>
              </a:spcBef>
              <a:spcAft>
                <a:spcPts val="0"/>
              </a:spcAft>
              <a:buNone/>
            </a:pPr>
            <a:r>
              <a:t/>
            </a:r>
            <a:endParaRPr sz="2100">
              <a:solidFill>
                <a:srgbClr val="FFFFFF"/>
              </a:solidFill>
              <a:latin typeface="Lexend Black"/>
              <a:ea typeface="Lexend Black"/>
              <a:cs typeface="Lexend Black"/>
              <a:sym typeface="Lexend Black"/>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8" name="Shape 708"/>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2" name="Shape 712"/>
        <p:cNvGrpSpPr/>
        <p:nvPr/>
      </p:nvGrpSpPr>
      <p:grpSpPr>
        <a:xfrm>
          <a:off x="0" y="0"/>
          <a:ext cx="0" cy="0"/>
          <a:chOff x="0" y="0"/>
          <a:chExt cx="0" cy="0"/>
        </a:xfrm>
      </p:grpSpPr>
      <p:sp>
        <p:nvSpPr>
          <p:cNvPr id="713" name="Google Shape;713;p68"/>
          <p:cNvSpPr/>
          <p:nvPr/>
        </p:nvSpPr>
        <p:spPr>
          <a:xfrm rot="5400000">
            <a:off x="4349925" y="352400"/>
            <a:ext cx="441300" cy="91410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8"/>
          <p:cNvSpPr txBox="1"/>
          <p:nvPr/>
        </p:nvSpPr>
        <p:spPr>
          <a:xfrm>
            <a:off x="1647900" y="1431925"/>
            <a:ext cx="58482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9100">
                <a:solidFill>
                  <a:srgbClr val="FFFFFF"/>
                </a:solidFill>
                <a:latin typeface="Lexend Black"/>
                <a:ea typeface="Lexend Black"/>
                <a:cs typeface="Lexend Black"/>
                <a:sym typeface="Lexend Black"/>
              </a:rPr>
              <a:t>Calling</a:t>
            </a:r>
            <a:endParaRPr sz="9100">
              <a:solidFill>
                <a:srgbClr val="9FC5E8"/>
              </a:solidFill>
              <a:latin typeface="Lexend Black"/>
              <a:ea typeface="Lexend Black"/>
              <a:cs typeface="Lexend Black"/>
              <a:sym typeface="Lexend Black"/>
            </a:endParaRPr>
          </a:p>
        </p:txBody>
      </p:sp>
      <p:sp>
        <p:nvSpPr>
          <p:cNvPr id="715" name="Google Shape;715;p68"/>
          <p:cNvSpPr/>
          <p:nvPr/>
        </p:nvSpPr>
        <p:spPr>
          <a:xfrm>
            <a:off x="3146779" y="3720975"/>
            <a:ext cx="2821200" cy="1155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6" name="Google Shape;716;p68"/>
          <p:cNvPicPr preferRelativeResize="0"/>
          <p:nvPr/>
        </p:nvPicPr>
        <p:blipFill>
          <a:blip r:embed="rId4">
            <a:alphaModFix/>
          </a:blip>
          <a:stretch>
            <a:fillRect/>
          </a:stretch>
        </p:blipFill>
        <p:spPr>
          <a:xfrm>
            <a:off x="3288088" y="3853970"/>
            <a:ext cx="2538476" cy="889340"/>
          </a:xfrm>
          <a:prstGeom prst="rect">
            <a:avLst/>
          </a:prstGeom>
          <a:noFill/>
          <a:ln>
            <a:noFill/>
          </a:ln>
          <a:effectLst>
            <a:outerShdw blurRad="57150" rotWithShape="0" algn="bl" dir="5400000" dist="19050">
              <a:srgbClr val="000000">
                <a:alpha val="50000"/>
              </a:srgbClr>
            </a:outerShdw>
          </a:effectLst>
        </p:spPr>
      </p:pic>
      <p:sp>
        <p:nvSpPr>
          <p:cNvPr id="717" name="Google Shape;717;p68"/>
          <p:cNvSpPr txBox="1"/>
          <p:nvPr/>
        </p:nvSpPr>
        <p:spPr>
          <a:xfrm>
            <a:off x="1382350" y="1011200"/>
            <a:ext cx="50064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4500">
                <a:solidFill>
                  <a:srgbClr val="6FA8DC"/>
                </a:solidFill>
                <a:latin typeface="Lexend Black"/>
                <a:ea typeface="Lexend Black"/>
                <a:cs typeface="Lexend Black"/>
                <a:sym typeface="Lexend Black"/>
              </a:rPr>
              <a:t>CAMP</a:t>
            </a:r>
            <a:endParaRPr sz="4500">
              <a:solidFill>
                <a:srgbClr val="6FA8DC"/>
              </a:solidFill>
              <a:latin typeface="Lexend Black"/>
              <a:ea typeface="Lexend Black"/>
              <a:cs typeface="Lexend Black"/>
              <a:sym typeface="Lexend Black"/>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721" name="Shape 721"/>
        <p:cNvGrpSpPr/>
        <p:nvPr/>
      </p:nvGrpSpPr>
      <p:grpSpPr>
        <a:xfrm>
          <a:off x="0" y="0"/>
          <a:ext cx="0" cy="0"/>
          <a:chOff x="0" y="0"/>
          <a:chExt cx="0" cy="0"/>
        </a:xfrm>
      </p:grpSpPr>
      <p:pic>
        <p:nvPicPr>
          <p:cNvPr id="722" name="Google Shape;722;p69"/>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723" name="Google Shape;723;p69"/>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9"/>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5" name="Google Shape;725;p69"/>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726" name="Google Shape;726;p69"/>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Calling</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3500">
                <a:solidFill>
                  <a:srgbClr val="FFFFFF"/>
                </a:solidFill>
                <a:latin typeface="Lexend Black"/>
                <a:ea typeface="Lexend Black"/>
                <a:cs typeface="Lexend Black"/>
                <a:sym typeface="Lexend Black"/>
              </a:rPr>
              <a:t>           </a:t>
            </a:r>
            <a:endParaRPr sz="35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4000">
                <a:solidFill>
                  <a:srgbClr val="FFFFFF"/>
                </a:solidFill>
                <a:latin typeface="Lexend Black"/>
                <a:ea typeface="Lexend Black"/>
                <a:cs typeface="Lexend Black"/>
                <a:sym typeface="Lexend Black"/>
              </a:rPr>
              <a:t>Way of Life</a:t>
            </a:r>
            <a:endParaRPr sz="4000">
              <a:solidFill>
                <a:srgbClr val="9FC5E8"/>
              </a:solidFill>
              <a:latin typeface="Lexend Black"/>
              <a:ea typeface="Lexend Black"/>
              <a:cs typeface="Lexend Black"/>
              <a:sym typeface="Lexend Black"/>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730" name="Shape 730"/>
        <p:cNvGrpSpPr/>
        <p:nvPr/>
      </p:nvGrpSpPr>
      <p:grpSpPr>
        <a:xfrm>
          <a:off x="0" y="0"/>
          <a:ext cx="0" cy="0"/>
          <a:chOff x="0" y="0"/>
          <a:chExt cx="0" cy="0"/>
        </a:xfrm>
      </p:grpSpPr>
      <p:pic>
        <p:nvPicPr>
          <p:cNvPr id="731" name="Google Shape;731;p70"/>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732" name="Google Shape;732;p70"/>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0"/>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4" name="Google Shape;734;p70"/>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735" name="Google Shape;735;p70"/>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2 Timothy 1 </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9 He has </a:t>
            </a:r>
            <a:r>
              <a:rPr lang="en" sz="2100">
                <a:solidFill>
                  <a:srgbClr val="9FC5E8"/>
                </a:solidFill>
                <a:latin typeface="Lexend Black"/>
                <a:ea typeface="Lexend Black"/>
                <a:cs typeface="Lexend Black"/>
                <a:sym typeface="Lexend Black"/>
              </a:rPr>
              <a:t>saved us</a:t>
            </a:r>
            <a:r>
              <a:rPr lang="en" sz="2100">
                <a:solidFill>
                  <a:srgbClr val="FFFFFF"/>
                </a:solidFill>
                <a:latin typeface="Lexend Black"/>
                <a:ea typeface="Lexend Black"/>
                <a:cs typeface="Lexend Black"/>
                <a:sym typeface="Lexend Black"/>
              </a:rPr>
              <a:t> and </a:t>
            </a:r>
            <a:r>
              <a:rPr lang="en" sz="2100">
                <a:solidFill>
                  <a:srgbClr val="9FC5E8"/>
                </a:solidFill>
                <a:latin typeface="Lexend Black"/>
                <a:ea typeface="Lexend Black"/>
                <a:cs typeface="Lexend Black"/>
                <a:sym typeface="Lexend Black"/>
              </a:rPr>
              <a:t>called us</a:t>
            </a:r>
            <a:r>
              <a:rPr lang="en" sz="2100">
                <a:solidFill>
                  <a:srgbClr val="FFFFFF"/>
                </a:solidFill>
                <a:latin typeface="Lexend Black"/>
                <a:ea typeface="Lexend Black"/>
                <a:cs typeface="Lexend Black"/>
                <a:sym typeface="Lexend Black"/>
              </a:rPr>
              <a:t> to a holy life—not because of anything we have done but because of his own purpose and grace. </a:t>
            </a:r>
            <a:r>
              <a:rPr lang="en" sz="2100">
                <a:solidFill>
                  <a:srgbClr val="9FC5E8"/>
                </a:solidFill>
                <a:latin typeface="Lexend Black"/>
                <a:ea typeface="Lexend Black"/>
                <a:cs typeface="Lexend Black"/>
                <a:sym typeface="Lexend Black"/>
              </a:rPr>
              <a:t>This grace was given us in Christ Jesus before the beginning of time…..</a:t>
            </a:r>
            <a:endParaRPr sz="2100">
              <a:solidFill>
                <a:srgbClr val="9FC5E8"/>
              </a:solidFill>
              <a:latin typeface="Lexend Black"/>
              <a:ea typeface="Lexend Black"/>
              <a:cs typeface="Lexend Black"/>
              <a:sym typeface="Lexend Black"/>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739" name="Shape 739"/>
        <p:cNvGrpSpPr/>
        <p:nvPr/>
      </p:nvGrpSpPr>
      <p:grpSpPr>
        <a:xfrm>
          <a:off x="0" y="0"/>
          <a:ext cx="0" cy="0"/>
          <a:chOff x="0" y="0"/>
          <a:chExt cx="0" cy="0"/>
        </a:xfrm>
      </p:grpSpPr>
      <p:pic>
        <p:nvPicPr>
          <p:cNvPr id="740" name="Google Shape;740;p71"/>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741" name="Google Shape;741;p71"/>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1"/>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3" name="Google Shape;743;p71"/>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744" name="Google Shape;744;p71"/>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3D85C6"/>
                </a:solidFill>
                <a:latin typeface="Lexend Black"/>
                <a:ea typeface="Lexend Black"/>
                <a:cs typeface="Lexend Black"/>
                <a:sym typeface="Lexend Black"/>
              </a:rPr>
              <a:t>2 Timothy 1 </a:t>
            </a:r>
            <a:endParaRPr sz="7200">
              <a:solidFill>
                <a:srgbClr val="3D85C6"/>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3D85C6"/>
                </a:solidFill>
                <a:latin typeface="Lexend Black"/>
                <a:ea typeface="Lexend Black"/>
                <a:cs typeface="Lexend Black"/>
                <a:sym typeface="Lexend Black"/>
              </a:rPr>
              <a:t>9 He has saved us and called us to a holy life—not because of anything we have done but because of his own purpose and grace. This grace was given us in Christ Jesus before the beginning of time…..</a:t>
            </a:r>
            <a:endParaRPr sz="2100">
              <a:solidFill>
                <a:srgbClr val="3D85C6"/>
              </a:solidFill>
              <a:latin typeface="Lexend Black"/>
              <a:ea typeface="Lexend Black"/>
              <a:cs typeface="Lexend Black"/>
              <a:sym typeface="Lexend Black"/>
            </a:endParaRPr>
          </a:p>
        </p:txBody>
      </p:sp>
      <p:sp>
        <p:nvSpPr>
          <p:cNvPr id="745" name="Google Shape;745;p71"/>
          <p:cNvSpPr txBox="1"/>
          <p:nvPr/>
        </p:nvSpPr>
        <p:spPr>
          <a:xfrm>
            <a:off x="256850" y="3125875"/>
            <a:ext cx="7389300" cy="1615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4300">
                <a:solidFill>
                  <a:srgbClr val="FFFFFF"/>
                </a:solidFill>
                <a:latin typeface="Lexend Black"/>
                <a:ea typeface="Lexend Black"/>
                <a:cs typeface="Lexend Black"/>
                <a:sym typeface="Lexend Black"/>
              </a:rPr>
              <a:t>If you’re SAVED,</a:t>
            </a:r>
            <a:endParaRPr sz="4300">
              <a:solidFill>
                <a:srgbClr val="FFFFFF"/>
              </a:solidFill>
              <a:latin typeface="Lexend Black"/>
              <a:ea typeface="Lexend Black"/>
              <a:cs typeface="Lexend Black"/>
              <a:sym typeface="Lexend Black"/>
            </a:endParaRPr>
          </a:p>
          <a:p>
            <a:pPr indent="0" lvl="0" marL="0" rtl="0" algn="ctr">
              <a:spcBef>
                <a:spcPts val="0"/>
              </a:spcBef>
              <a:spcAft>
                <a:spcPts val="0"/>
              </a:spcAft>
              <a:buNone/>
            </a:pPr>
            <a:r>
              <a:rPr lang="en" sz="4300">
                <a:solidFill>
                  <a:srgbClr val="FFFFFF"/>
                </a:solidFill>
                <a:latin typeface="Lexend Black"/>
                <a:ea typeface="Lexend Black"/>
                <a:cs typeface="Lexend Black"/>
                <a:sym typeface="Lexend Black"/>
              </a:rPr>
              <a:t>you’re also CALLED.</a:t>
            </a:r>
            <a:endParaRPr sz="4300">
              <a:solidFill>
                <a:srgbClr val="9FC5E8"/>
              </a:solidFill>
              <a:latin typeface="Lexend Black"/>
              <a:ea typeface="Lexend Black"/>
              <a:cs typeface="Lexend Black"/>
              <a:sym typeface="Lexend Black"/>
            </a:endParaRPr>
          </a:p>
          <a:p>
            <a:pPr indent="0" lvl="0" marL="0" rtl="0" algn="l">
              <a:spcBef>
                <a:spcPts val="0"/>
              </a:spcBef>
              <a:spcAft>
                <a:spcPts val="0"/>
              </a:spcAft>
              <a:buNone/>
            </a:pPr>
            <a:r>
              <a:t/>
            </a:r>
            <a:endParaRPr sz="4300">
              <a:solidFill>
                <a:srgbClr val="FFFFFF"/>
              </a:solidFill>
              <a:latin typeface="Lexend Black"/>
              <a:ea typeface="Lexend Black"/>
              <a:cs typeface="Lexend Black"/>
              <a:sym typeface="Lexend Black"/>
            </a:endParaRPr>
          </a:p>
          <a:p>
            <a:pPr indent="0" lvl="0" marL="0" rtl="0" algn="l">
              <a:spcBef>
                <a:spcPts val="0"/>
              </a:spcBef>
              <a:spcAft>
                <a:spcPts val="0"/>
              </a:spcAft>
              <a:buNone/>
            </a:pPr>
            <a:r>
              <a:t/>
            </a:r>
            <a:endParaRPr sz="4300">
              <a:solidFill>
                <a:srgbClr val="FFFFFF"/>
              </a:solidFill>
              <a:latin typeface="Lexend Black"/>
              <a:ea typeface="Lexend Black"/>
              <a:cs typeface="Lexend Black"/>
              <a:sym typeface="Lexend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93"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95" name="Google Shape;95;p18"/>
          <p:cNvPicPr preferRelativeResize="0"/>
          <p:nvPr/>
        </p:nvPicPr>
        <p:blipFill>
          <a:blip r:embed="rId4">
            <a:alphaModFix/>
          </a:blip>
          <a:stretch>
            <a:fillRect/>
          </a:stretch>
        </p:blipFill>
        <p:spPr>
          <a:xfrm>
            <a:off x="1084425" y="0"/>
            <a:ext cx="6858013" cy="5143500"/>
          </a:xfrm>
          <a:prstGeom prst="rect">
            <a:avLst/>
          </a:prstGeom>
          <a:noFill/>
          <a:ln>
            <a:noFill/>
          </a:ln>
        </p:spPr>
      </p:pic>
      <p:sp>
        <p:nvSpPr>
          <p:cNvPr id="96" name="Google Shape;96;p18"/>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8"/>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pic>
        <p:nvPicPr>
          <p:cNvPr id="98" name="Google Shape;98;p18"/>
          <p:cNvPicPr preferRelativeResize="0"/>
          <p:nvPr/>
        </p:nvPicPr>
        <p:blipFill rotWithShape="1">
          <a:blip r:embed="rId4">
            <a:alphaModFix/>
          </a:blip>
          <a:srcRect b="0" l="0" r="83271" t="0"/>
          <a:stretch/>
        </p:blipFill>
        <p:spPr>
          <a:xfrm flipH="1">
            <a:off x="-1" y="0"/>
            <a:ext cx="1126176" cy="5143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9" name="Shape 749"/>
        <p:cNvGrpSpPr/>
        <p:nvPr/>
      </p:nvGrpSpPr>
      <p:grpSpPr>
        <a:xfrm>
          <a:off x="0" y="0"/>
          <a:ext cx="0" cy="0"/>
          <a:chOff x="0" y="0"/>
          <a:chExt cx="0" cy="0"/>
        </a:xfrm>
      </p:grpSpPr>
      <p:sp>
        <p:nvSpPr>
          <p:cNvPr id="750" name="Google Shape;750;p72"/>
          <p:cNvSpPr/>
          <p:nvPr/>
        </p:nvSpPr>
        <p:spPr>
          <a:xfrm rot="5400000">
            <a:off x="4351350" y="352350"/>
            <a:ext cx="441300" cy="91410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2"/>
          <p:cNvSpPr/>
          <p:nvPr/>
        </p:nvSpPr>
        <p:spPr>
          <a:xfrm>
            <a:off x="35677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2"/>
          <p:cNvSpPr txBox="1"/>
          <p:nvPr/>
        </p:nvSpPr>
        <p:spPr>
          <a:xfrm>
            <a:off x="360435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Government</a:t>
            </a:r>
            <a:endParaRPr b="1">
              <a:solidFill>
                <a:srgbClr val="FFFFFF"/>
              </a:solidFill>
              <a:latin typeface="Lexend"/>
              <a:ea typeface="Lexend"/>
              <a:cs typeface="Lexend"/>
              <a:sym typeface="Lexend"/>
            </a:endParaRPr>
          </a:p>
        </p:txBody>
      </p:sp>
      <p:pic>
        <p:nvPicPr>
          <p:cNvPr id="753" name="Google Shape;753;p72"/>
          <p:cNvPicPr preferRelativeResize="0"/>
          <p:nvPr/>
        </p:nvPicPr>
        <p:blipFill>
          <a:blip r:embed="rId4">
            <a:alphaModFix/>
          </a:blip>
          <a:stretch>
            <a:fillRect/>
          </a:stretch>
        </p:blipFill>
        <p:spPr>
          <a:xfrm>
            <a:off x="3828919" y="545570"/>
            <a:ext cx="1124287" cy="1067308"/>
          </a:xfrm>
          <a:prstGeom prst="rect">
            <a:avLst/>
          </a:prstGeom>
          <a:noFill/>
          <a:ln>
            <a:noFill/>
          </a:ln>
          <a:effectLst>
            <a:outerShdw blurRad="57150" rotWithShape="0" algn="bl" dir="5400000" dist="19050">
              <a:srgbClr val="000000">
                <a:alpha val="50000"/>
              </a:srgbClr>
            </a:outerShdw>
          </a:effectLst>
        </p:spPr>
      </p:pic>
      <p:sp>
        <p:nvSpPr>
          <p:cNvPr id="754" name="Google Shape;754;p72"/>
          <p:cNvSpPr/>
          <p:nvPr/>
        </p:nvSpPr>
        <p:spPr>
          <a:xfrm>
            <a:off x="5418938"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2"/>
          <p:cNvSpPr txBox="1"/>
          <p:nvPr/>
        </p:nvSpPr>
        <p:spPr>
          <a:xfrm>
            <a:off x="545555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Media</a:t>
            </a:r>
            <a:endParaRPr b="1">
              <a:solidFill>
                <a:srgbClr val="FFFFFF"/>
              </a:solidFill>
              <a:latin typeface="Lexend"/>
              <a:ea typeface="Lexend"/>
              <a:cs typeface="Lexend"/>
              <a:sym typeface="Lexend"/>
            </a:endParaRPr>
          </a:p>
        </p:txBody>
      </p:sp>
      <p:sp>
        <p:nvSpPr>
          <p:cNvPr id="756" name="Google Shape;756;p72"/>
          <p:cNvSpPr/>
          <p:nvPr/>
        </p:nvSpPr>
        <p:spPr>
          <a:xfrm>
            <a:off x="7270150" y="2224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2"/>
          <p:cNvSpPr txBox="1"/>
          <p:nvPr/>
        </p:nvSpPr>
        <p:spPr>
          <a:xfrm>
            <a:off x="7306700" y="18324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Religion</a:t>
            </a:r>
            <a:endParaRPr b="1">
              <a:solidFill>
                <a:srgbClr val="FFFFFF"/>
              </a:solidFill>
              <a:latin typeface="Lexend"/>
              <a:ea typeface="Lexend"/>
              <a:cs typeface="Lexend"/>
              <a:sym typeface="Lexend"/>
            </a:endParaRPr>
          </a:p>
        </p:txBody>
      </p:sp>
      <p:pic>
        <p:nvPicPr>
          <p:cNvPr id="758" name="Google Shape;758;p72"/>
          <p:cNvPicPr preferRelativeResize="0"/>
          <p:nvPr/>
        </p:nvPicPr>
        <p:blipFill>
          <a:blip r:embed="rId5">
            <a:alphaModFix/>
          </a:blip>
          <a:stretch>
            <a:fillRect/>
          </a:stretch>
        </p:blipFill>
        <p:spPr>
          <a:xfrm>
            <a:off x="7472774" y="577228"/>
            <a:ext cx="1194863" cy="1003939"/>
          </a:xfrm>
          <a:prstGeom prst="rect">
            <a:avLst/>
          </a:prstGeom>
          <a:noFill/>
          <a:ln>
            <a:noFill/>
          </a:ln>
          <a:effectLst>
            <a:outerShdw blurRad="57150" rotWithShape="0" algn="bl" dir="5400000" dist="19050">
              <a:srgbClr val="000000">
                <a:alpha val="50000"/>
              </a:srgbClr>
            </a:outerShdw>
          </a:effectLst>
        </p:spPr>
      </p:pic>
      <p:pic>
        <p:nvPicPr>
          <p:cNvPr id="759" name="Google Shape;759;p72"/>
          <p:cNvPicPr preferRelativeResize="0"/>
          <p:nvPr/>
        </p:nvPicPr>
        <p:blipFill>
          <a:blip r:embed="rId6">
            <a:alphaModFix/>
          </a:blip>
          <a:stretch>
            <a:fillRect/>
          </a:stretch>
        </p:blipFill>
        <p:spPr>
          <a:xfrm>
            <a:off x="5588012" y="702734"/>
            <a:ext cx="1262098" cy="839878"/>
          </a:xfrm>
          <a:prstGeom prst="rect">
            <a:avLst/>
          </a:prstGeom>
          <a:noFill/>
          <a:ln>
            <a:noFill/>
          </a:ln>
          <a:effectLst>
            <a:outerShdw blurRad="57150" rotWithShape="0" algn="bl" dir="5400000" dist="19050">
              <a:srgbClr val="000000">
                <a:alpha val="50000"/>
              </a:srgbClr>
            </a:outerShdw>
          </a:effectLst>
        </p:spPr>
      </p:pic>
      <p:sp>
        <p:nvSpPr>
          <p:cNvPr id="760" name="Google Shape;760;p72"/>
          <p:cNvSpPr/>
          <p:nvPr/>
        </p:nvSpPr>
        <p:spPr>
          <a:xfrm>
            <a:off x="1716675"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2"/>
          <p:cNvSpPr txBox="1"/>
          <p:nvPr/>
        </p:nvSpPr>
        <p:spPr>
          <a:xfrm>
            <a:off x="175325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Arts</a:t>
            </a:r>
            <a:endParaRPr b="1">
              <a:solidFill>
                <a:srgbClr val="FFFFFF"/>
              </a:solidFill>
              <a:latin typeface="Lexend"/>
              <a:ea typeface="Lexend"/>
              <a:cs typeface="Lexend"/>
              <a:sym typeface="Lexend"/>
            </a:endParaRPr>
          </a:p>
        </p:txBody>
      </p:sp>
      <p:sp>
        <p:nvSpPr>
          <p:cNvPr id="762" name="Google Shape;762;p72"/>
          <p:cNvSpPr/>
          <p:nvPr/>
        </p:nvSpPr>
        <p:spPr>
          <a:xfrm>
            <a:off x="3567813"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2"/>
          <p:cNvSpPr txBox="1"/>
          <p:nvPr/>
        </p:nvSpPr>
        <p:spPr>
          <a:xfrm>
            <a:off x="360440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Family</a:t>
            </a:r>
            <a:endParaRPr b="1">
              <a:solidFill>
                <a:srgbClr val="FFFFFF"/>
              </a:solidFill>
              <a:latin typeface="Lexend"/>
              <a:ea typeface="Lexend"/>
              <a:cs typeface="Lexend"/>
              <a:sym typeface="Lexend"/>
            </a:endParaRPr>
          </a:p>
        </p:txBody>
      </p:sp>
      <p:sp>
        <p:nvSpPr>
          <p:cNvPr id="764" name="Google Shape;764;p72"/>
          <p:cNvSpPr/>
          <p:nvPr/>
        </p:nvSpPr>
        <p:spPr>
          <a:xfrm>
            <a:off x="5418975"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2"/>
          <p:cNvSpPr txBox="1"/>
          <p:nvPr/>
        </p:nvSpPr>
        <p:spPr>
          <a:xfrm>
            <a:off x="5455575"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Education</a:t>
            </a:r>
            <a:endParaRPr b="1">
              <a:solidFill>
                <a:srgbClr val="FFFFFF"/>
              </a:solidFill>
              <a:latin typeface="Lexend"/>
              <a:ea typeface="Lexend"/>
              <a:cs typeface="Lexend"/>
              <a:sym typeface="Lexend"/>
            </a:endParaRPr>
          </a:p>
        </p:txBody>
      </p:sp>
      <p:sp>
        <p:nvSpPr>
          <p:cNvPr id="766" name="Google Shape;766;p72"/>
          <p:cNvSpPr/>
          <p:nvPr/>
        </p:nvSpPr>
        <p:spPr>
          <a:xfrm>
            <a:off x="7270100" y="2470350"/>
            <a:ext cx="1600200" cy="2041500"/>
          </a:xfrm>
          <a:prstGeom prst="roundRect">
            <a:avLst>
              <a:gd fmla="val 16667" name="adj"/>
            </a:avLst>
          </a:prstGeom>
          <a:solidFill>
            <a:srgbClr val="073763"/>
          </a:solidFill>
          <a:ln cap="flat" cmpd="sng" w="76200">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2"/>
          <p:cNvSpPr txBox="1"/>
          <p:nvPr/>
        </p:nvSpPr>
        <p:spPr>
          <a:xfrm>
            <a:off x="7306750" y="4080375"/>
            <a:ext cx="1527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Lexend"/>
                <a:ea typeface="Lexend"/>
                <a:cs typeface="Lexend"/>
                <a:sym typeface="Lexend"/>
              </a:rPr>
              <a:t>Business</a:t>
            </a:r>
            <a:endParaRPr b="1">
              <a:solidFill>
                <a:srgbClr val="FFFFFF"/>
              </a:solidFill>
              <a:latin typeface="Lexend"/>
              <a:ea typeface="Lexend"/>
              <a:cs typeface="Lexend"/>
              <a:sym typeface="Lexend"/>
            </a:endParaRPr>
          </a:p>
        </p:txBody>
      </p:sp>
      <p:pic>
        <p:nvPicPr>
          <p:cNvPr id="768" name="Google Shape;768;p72"/>
          <p:cNvPicPr preferRelativeResize="0"/>
          <p:nvPr/>
        </p:nvPicPr>
        <p:blipFill>
          <a:blip r:embed="rId7">
            <a:alphaModFix/>
          </a:blip>
          <a:stretch>
            <a:fillRect/>
          </a:stretch>
        </p:blipFill>
        <p:spPr>
          <a:xfrm>
            <a:off x="1996618" y="2806927"/>
            <a:ext cx="1040066" cy="1003942"/>
          </a:xfrm>
          <a:prstGeom prst="rect">
            <a:avLst/>
          </a:prstGeom>
          <a:noFill/>
          <a:ln>
            <a:noFill/>
          </a:ln>
          <a:effectLst>
            <a:outerShdw blurRad="57150" rotWithShape="0" algn="bl" dir="5400000" dist="19050">
              <a:srgbClr val="000000">
                <a:alpha val="50000"/>
              </a:srgbClr>
            </a:outerShdw>
          </a:effectLst>
        </p:spPr>
      </p:pic>
      <p:pic>
        <p:nvPicPr>
          <p:cNvPr id="769" name="Google Shape;769;p72"/>
          <p:cNvPicPr preferRelativeResize="0"/>
          <p:nvPr/>
        </p:nvPicPr>
        <p:blipFill>
          <a:blip r:embed="rId8">
            <a:alphaModFix/>
          </a:blip>
          <a:stretch>
            <a:fillRect/>
          </a:stretch>
        </p:blipFill>
        <p:spPr>
          <a:xfrm>
            <a:off x="5544143" y="2902752"/>
            <a:ext cx="1349918" cy="812275"/>
          </a:xfrm>
          <a:prstGeom prst="rect">
            <a:avLst/>
          </a:prstGeom>
          <a:noFill/>
          <a:ln>
            <a:noFill/>
          </a:ln>
          <a:effectLst>
            <a:outerShdw blurRad="57150" rotWithShape="0" algn="bl" dir="5400000" dist="19050">
              <a:srgbClr val="000000">
                <a:alpha val="50000"/>
              </a:srgbClr>
            </a:outerShdw>
          </a:effectLst>
        </p:spPr>
      </p:pic>
      <p:pic>
        <p:nvPicPr>
          <p:cNvPr id="770" name="Google Shape;770;p72"/>
          <p:cNvPicPr preferRelativeResize="0"/>
          <p:nvPr/>
        </p:nvPicPr>
        <p:blipFill>
          <a:blip r:embed="rId9">
            <a:alphaModFix/>
          </a:blip>
          <a:stretch>
            <a:fillRect/>
          </a:stretch>
        </p:blipFill>
        <p:spPr>
          <a:xfrm>
            <a:off x="7543426" y="2818713"/>
            <a:ext cx="1053637" cy="980375"/>
          </a:xfrm>
          <a:prstGeom prst="rect">
            <a:avLst/>
          </a:prstGeom>
          <a:noFill/>
          <a:ln>
            <a:noFill/>
          </a:ln>
          <a:effectLst>
            <a:outerShdw blurRad="57150" rotWithShape="0" algn="bl" dir="5400000" dist="19050">
              <a:srgbClr val="000000">
                <a:alpha val="50000"/>
              </a:srgbClr>
            </a:outerShdw>
          </a:effectLst>
        </p:spPr>
      </p:pic>
      <p:pic>
        <p:nvPicPr>
          <p:cNvPr id="771" name="Google Shape;771;p72"/>
          <p:cNvPicPr preferRelativeResize="0"/>
          <p:nvPr/>
        </p:nvPicPr>
        <p:blipFill>
          <a:blip r:embed="rId10">
            <a:alphaModFix/>
          </a:blip>
          <a:stretch>
            <a:fillRect/>
          </a:stretch>
        </p:blipFill>
        <p:spPr>
          <a:xfrm>
            <a:off x="3768137" y="2902764"/>
            <a:ext cx="1124288" cy="812275"/>
          </a:xfrm>
          <a:prstGeom prst="rect">
            <a:avLst/>
          </a:prstGeom>
          <a:noFill/>
          <a:ln>
            <a:noFill/>
          </a:ln>
          <a:effectLst>
            <a:outerShdw blurRad="57150" rotWithShape="0" algn="bl" dir="5400000" dist="19050">
              <a:srgbClr val="000000">
                <a:alpha val="50000"/>
              </a:srgbClr>
            </a:outerShdw>
          </a:effectLst>
        </p:spPr>
      </p:pic>
      <p:sp>
        <p:nvSpPr>
          <p:cNvPr id="772" name="Google Shape;772;p72"/>
          <p:cNvSpPr/>
          <p:nvPr/>
        </p:nvSpPr>
        <p:spPr>
          <a:xfrm>
            <a:off x="191763" y="195400"/>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3" name="Google Shape;773;p72"/>
          <p:cNvPicPr preferRelativeResize="0"/>
          <p:nvPr/>
        </p:nvPicPr>
        <p:blipFill>
          <a:blip r:embed="rId11">
            <a:alphaModFix/>
          </a:blip>
          <a:stretch>
            <a:fillRect/>
          </a:stretch>
        </p:blipFill>
        <p:spPr>
          <a:xfrm>
            <a:off x="298213" y="295586"/>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777" name="Shape 777"/>
        <p:cNvGrpSpPr/>
        <p:nvPr/>
      </p:nvGrpSpPr>
      <p:grpSpPr>
        <a:xfrm>
          <a:off x="0" y="0"/>
          <a:ext cx="0" cy="0"/>
          <a:chOff x="0" y="0"/>
          <a:chExt cx="0" cy="0"/>
        </a:xfrm>
      </p:grpSpPr>
      <p:pic>
        <p:nvPicPr>
          <p:cNvPr id="778" name="Google Shape;778;p73"/>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779" name="Google Shape;779;p73"/>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3"/>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1" name="Google Shape;781;p73"/>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782" name="Google Shape;782;p73"/>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Romans 8</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28 And we know that in all things God works for the good of those who love him, </a:t>
            </a:r>
            <a:r>
              <a:rPr lang="en" sz="2100">
                <a:solidFill>
                  <a:srgbClr val="9FC5E8"/>
                </a:solidFill>
                <a:latin typeface="Lexend Black"/>
                <a:ea typeface="Lexend Black"/>
                <a:cs typeface="Lexend Black"/>
                <a:sym typeface="Lexend Black"/>
              </a:rPr>
              <a:t>who have been called </a:t>
            </a:r>
            <a:r>
              <a:rPr lang="en" sz="2100" u="sng">
                <a:solidFill>
                  <a:srgbClr val="9FC5E8"/>
                </a:solidFill>
                <a:latin typeface="Lexend Black"/>
                <a:ea typeface="Lexend Black"/>
                <a:cs typeface="Lexend Black"/>
                <a:sym typeface="Lexend Black"/>
              </a:rPr>
              <a:t>according to his purpose.</a:t>
            </a:r>
            <a:r>
              <a:rPr lang="en" sz="2100">
                <a:solidFill>
                  <a:srgbClr val="9FC5E8"/>
                </a:solidFill>
                <a:latin typeface="Lexend Black"/>
                <a:ea typeface="Lexend Black"/>
                <a:cs typeface="Lexend Black"/>
                <a:sym typeface="Lexend Black"/>
              </a:rPr>
              <a:t> </a:t>
            </a:r>
            <a:r>
              <a:rPr lang="en" sz="2100">
                <a:solidFill>
                  <a:srgbClr val="FFFFFF"/>
                </a:solidFill>
                <a:latin typeface="Lexend Black"/>
                <a:ea typeface="Lexend Black"/>
                <a:cs typeface="Lexend Black"/>
                <a:sym typeface="Lexend Black"/>
              </a:rPr>
              <a:t>29 For those God foreknew he also predestined </a:t>
            </a:r>
            <a:r>
              <a:rPr lang="en" sz="2100">
                <a:solidFill>
                  <a:srgbClr val="9FC5E8"/>
                </a:solidFill>
                <a:latin typeface="Lexend Black"/>
                <a:ea typeface="Lexend Black"/>
                <a:cs typeface="Lexend Black"/>
                <a:sym typeface="Lexend Black"/>
              </a:rPr>
              <a:t>to be conformed to the image of his Son,</a:t>
            </a:r>
            <a:r>
              <a:rPr lang="en" sz="2100">
                <a:solidFill>
                  <a:srgbClr val="FFFFFF"/>
                </a:solidFill>
                <a:latin typeface="Lexend Black"/>
                <a:ea typeface="Lexend Black"/>
                <a:cs typeface="Lexend Black"/>
                <a:sym typeface="Lexend Black"/>
              </a:rPr>
              <a:t> that he might be the firstborn among many brothers and sisters. 30 And those he predestined, </a:t>
            </a:r>
            <a:r>
              <a:rPr lang="en" sz="2100">
                <a:solidFill>
                  <a:srgbClr val="9FC5E8"/>
                </a:solidFill>
                <a:latin typeface="Lexend Black"/>
                <a:ea typeface="Lexend Black"/>
                <a:cs typeface="Lexend Black"/>
                <a:sym typeface="Lexend Black"/>
              </a:rPr>
              <a:t>he also called;</a:t>
            </a:r>
            <a:r>
              <a:rPr lang="en" sz="2100">
                <a:solidFill>
                  <a:srgbClr val="FFFFFF"/>
                </a:solidFill>
                <a:latin typeface="Lexend Black"/>
                <a:ea typeface="Lexend Black"/>
                <a:cs typeface="Lexend Black"/>
                <a:sym typeface="Lexend Black"/>
              </a:rPr>
              <a:t> those he called, he also justified; those he justified, he also glorified.</a:t>
            </a:r>
            <a:endParaRPr sz="2100">
              <a:solidFill>
                <a:srgbClr val="9FC5E8"/>
              </a:solidFill>
              <a:latin typeface="Lexend Black"/>
              <a:ea typeface="Lexend Black"/>
              <a:cs typeface="Lexend Black"/>
              <a:sym typeface="Lexend Black"/>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786" name="Shape 786"/>
        <p:cNvGrpSpPr/>
        <p:nvPr/>
      </p:nvGrpSpPr>
      <p:grpSpPr>
        <a:xfrm>
          <a:off x="0" y="0"/>
          <a:ext cx="0" cy="0"/>
          <a:chOff x="0" y="0"/>
          <a:chExt cx="0" cy="0"/>
        </a:xfrm>
      </p:grpSpPr>
      <p:pic>
        <p:nvPicPr>
          <p:cNvPr id="787" name="Google Shape;787;p74"/>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788" name="Google Shape;788;p74"/>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4"/>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0" name="Google Shape;790;p74"/>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791" name="Google Shape;791;p74"/>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1 Peter</a:t>
            </a:r>
            <a:r>
              <a:rPr lang="en" sz="7200">
                <a:solidFill>
                  <a:srgbClr val="FFFFFF"/>
                </a:solidFill>
                <a:latin typeface="Lexend Black"/>
                <a:ea typeface="Lexend Black"/>
                <a:cs typeface="Lexend Black"/>
                <a:sym typeface="Lexend Black"/>
              </a:rPr>
              <a:t> 1 </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FFFFFF"/>
                </a:solidFill>
                <a:latin typeface="Lexend Black"/>
                <a:ea typeface="Lexend Black"/>
                <a:cs typeface="Lexend Black"/>
                <a:sym typeface="Lexend Black"/>
              </a:rPr>
              <a:t>18 For you know that it was not with perishable things such as silver or gold that you were redeemed </a:t>
            </a:r>
            <a:r>
              <a:rPr lang="en" sz="2100">
                <a:solidFill>
                  <a:srgbClr val="9FC5E8"/>
                </a:solidFill>
                <a:latin typeface="Lexend Black"/>
                <a:ea typeface="Lexend Black"/>
                <a:cs typeface="Lexend Black"/>
                <a:sym typeface="Lexend Black"/>
              </a:rPr>
              <a:t>from the empty </a:t>
            </a:r>
            <a:r>
              <a:rPr lang="en" sz="2100" u="sng">
                <a:solidFill>
                  <a:srgbClr val="9FC5E8"/>
                </a:solidFill>
                <a:latin typeface="Lexend Black"/>
                <a:ea typeface="Lexend Black"/>
                <a:cs typeface="Lexend Black"/>
                <a:sym typeface="Lexend Black"/>
              </a:rPr>
              <a:t>way of life</a:t>
            </a:r>
            <a:r>
              <a:rPr lang="en" sz="2100">
                <a:solidFill>
                  <a:srgbClr val="9FC5E8"/>
                </a:solidFill>
                <a:latin typeface="Lexend Black"/>
                <a:ea typeface="Lexend Black"/>
                <a:cs typeface="Lexend Black"/>
                <a:sym typeface="Lexend Black"/>
              </a:rPr>
              <a:t> handed down to you from your ancestors,</a:t>
            </a:r>
            <a:r>
              <a:rPr lang="en" sz="2100">
                <a:solidFill>
                  <a:srgbClr val="FFFFFF"/>
                </a:solidFill>
                <a:latin typeface="Lexend Black"/>
                <a:ea typeface="Lexend Black"/>
                <a:cs typeface="Lexend Black"/>
                <a:sym typeface="Lexend Black"/>
              </a:rPr>
              <a:t> 19 </a:t>
            </a:r>
            <a:r>
              <a:rPr lang="en" sz="2100">
                <a:solidFill>
                  <a:srgbClr val="9FC5E8"/>
                </a:solidFill>
                <a:latin typeface="Lexend Black"/>
                <a:ea typeface="Lexend Black"/>
                <a:cs typeface="Lexend Black"/>
                <a:sym typeface="Lexend Black"/>
              </a:rPr>
              <a:t>but with the precious blood of Christ,</a:t>
            </a:r>
            <a:r>
              <a:rPr lang="en" sz="2100">
                <a:solidFill>
                  <a:srgbClr val="FFFFFF"/>
                </a:solidFill>
                <a:latin typeface="Lexend Black"/>
                <a:ea typeface="Lexend Black"/>
                <a:cs typeface="Lexend Black"/>
                <a:sym typeface="Lexend Black"/>
              </a:rPr>
              <a:t> a lamb without blemish or defect.</a:t>
            </a:r>
            <a:endParaRPr sz="2100">
              <a:solidFill>
                <a:srgbClr val="9FC5E8"/>
              </a:solidFill>
              <a:latin typeface="Lexend Black"/>
              <a:ea typeface="Lexend Black"/>
              <a:cs typeface="Lexend Black"/>
              <a:sym typeface="Lexend Black"/>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795" name="Shape 795"/>
        <p:cNvGrpSpPr/>
        <p:nvPr/>
      </p:nvGrpSpPr>
      <p:grpSpPr>
        <a:xfrm>
          <a:off x="0" y="0"/>
          <a:ext cx="0" cy="0"/>
          <a:chOff x="0" y="0"/>
          <a:chExt cx="0" cy="0"/>
        </a:xfrm>
      </p:grpSpPr>
      <p:pic>
        <p:nvPicPr>
          <p:cNvPr id="796" name="Google Shape;796;p75"/>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797" name="Google Shape;797;p75"/>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5"/>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9" name="Google Shape;799;p75"/>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800" name="Google Shape;800;p75"/>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6FA8DC"/>
                </a:solidFill>
                <a:latin typeface="Lexend Black"/>
                <a:ea typeface="Lexend Black"/>
                <a:cs typeface="Lexend Black"/>
                <a:sym typeface="Lexend Black"/>
              </a:rPr>
              <a:t>1 Peter 1 </a:t>
            </a:r>
            <a:endParaRPr sz="7200">
              <a:solidFill>
                <a:srgbClr val="6FA8DC"/>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6FA8DC"/>
                </a:solidFill>
                <a:latin typeface="Lexend Black"/>
                <a:ea typeface="Lexend Black"/>
                <a:cs typeface="Lexend Black"/>
                <a:sym typeface="Lexend Black"/>
              </a:rPr>
              <a:t>18 For you know that it was not with perishable things such as silver or gold that you were redeemed from the empty </a:t>
            </a:r>
            <a:r>
              <a:rPr lang="en" sz="2100" u="sng">
                <a:solidFill>
                  <a:srgbClr val="6FA8DC"/>
                </a:solidFill>
                <a:latin typeface="Lexend Black"/>
                <a:ea typeface="Lexend Black"/>
                <a:cs typeface="Lexend Black"/>
                <a:sym typeface="Lexend Black"/>
              </a:rPr>
              <a:t>way of life</a:t>
            </a:r>
            <a:r>
              <a:rPr lang="en" sz="2100">
                <a:solidFill>
                  <a:srgbClr val="6FA8DC"/>
                </a:solidFill>
                <a:latin typeface="Lexend Black"/>
                <a:ea typeface="Lexend Black"/>
                <a:cs typeface="Lexend Black"/>
                <a:sym typeface="Lexend Black"/>
              </a:rPr>
              <a:t> handed down to you from your ancestors, 19 but with the precious blood of Christ, a lamb without blemish or defect.</a:t>
            </a:r>
            <a:endParaRPr sz="2100">
              <a:solidFill>
                <a:srgbClr val="6FA8DC"/>
              </a:solidFill>
              <a:latin typeface="Lexend Black"/>
              <a:ea typeface="Lexend Black"/>
              <a:cs typeface="Lexend Black"/>
              <a:sym typeface="Lexend Black"/>
            </a:endParaRPr>
          </a:p>
        </p:txBody>
      </p:sp>
      <p:sp>
        <p:nvSpPr>
          <p:cNvPr id="801" name="Google Shape;801;p75"/>
          <p:cNvSpPr txBox="1"/>
          <p:nvPr/>
        </p:nvSpPr>
        <p:spPr>
          <a:xfrm>
            <a:off x="256850" y="3620175"/>
            <a:ext cx="7350900" cy="1147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Lexend Black"/>
                <a:ea typeface="Lexend Black"/>
                <a:cs typeface="Lexend Black"/>
                <a:sym typeface="Lexend Black"/>
              </a:rPr>
              <a:t>Sacred</a:t>
            </a:r>
            <a:r>
              <a:rPr lang="en" sz="3600">
                <a:solidFill>
                  <a:srgbClr val="FFFFFF"/>
                </a:solidFill>
                <a:latin typeface="Lexend Black"/>
                <a:ea typeface="Lexend Black"/>
                <a:cs typeface="Lexend Black"/>
                <a:sym typeface="Lexend Black"/>
              </a:rPr>
              <a:t> = </a:t>
            </a:r>
            <a:r>
              <a:rPr lang="en" sz="3600">
                <a:solidFill>
                  <a:srgbClr val="FFFFFF"/>
                </a:solidFill>
                <a:latin typeface="Lexend Black"/>
                <a:ea typeface="Lexend Black"/>
                <a:cs typeface="Lexend Black"/>
                <a:sym typeface="Lexend Black"/>
              </a:rPr>
              <a:t>Connected to God</a:t>
            </a:r>
            <a:endParaRPr sz="3600">
              <a:solidFill>
                <a:srgbClr val="9FC5E8"/>
              </a:solidFill>
              <a:latin typeface="Lexend Black"/>
              <a:ea typeface="Lexend Black"/>
              <a:cs typeface="Lexend Black"/>
              <a:sym typeface="Lexend Black"/>
            </a:endParaRPr>
          </a:p>
          <a:p>
            <a:pPr indent="0" lvl="0" marL="0" rtl="0" algn="ctr">
              <a:spcBef>
                <a:spcPts val="0"/>
              </a:spcBef>
              <a:spcAft>
                <a:spcPts val="0"/>
              </a:spcAft>
              <a:buNone/>
            </a:pPr>
            <a:r>
              <a:t/>
            </a:r>
            <a:endParaRPr sz="2100">
              <a:solidFill>
                <a:srgbClr val="FFFFFF"/>
              </a:solidFill>
              <a:latin typeface="Lexend Black"/>
              <a:ea typeface="Lexend Black"/>
              <a:cs typeface="Lexend Black"/>
              <a:sym typeface="Lexend Black"/>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05" name="Shape 805"/>
        <p:cNvGrpSpPr/>
        <p:nvPr/>
      </p:nvGrpSpPr>
      <p:grpSpPr>
        <a:xfrm>
          <a:off x="0" y="0"/>
          <a:ext cx="0" cy="0"/>
          <a:chOff x="0" y="0"/>
          <a:chExt cx="0" cy="0"/>
        </a:xfrm>
      </p:grpSpPr>
      <p:pic>
        <p:nvPicPr>
          <p:cNvPr id="806" name="Google Shape;806;p76"/>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807" name="Google Shape;807;p76"/>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6"/>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9" name="Google Shape;809;p76"/>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810" name="Google Shape;810;p76"/>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6FA8DC"/>
                </a:solidFill>
                <a:latin typeface="Lexend Black"/>
                <a:ea typeface="Lexend Black"/>
                <a:cs typeface="Lexend Black"/>
                <a:sym typeface="Lexend Black"/>
              </a:rPr>
              <a:t>1 Peter 1 </a:t>
            </a:r>
            <a:endParaRPr sz="7200">
              <a:solidFill>
                <a:srgbClr val="6FA8DC"/>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6FA8DC"/>
                </a:solidFill>
                <a:latin typeface="Lexend Black"/>
                <a:ea typeface="Lexend Black"/>
                <a:cs typeface="Lexend Black"/>
                <a:sym typeface="Lexend Black"/>
              </a:rPr>
              <a:t>18 For you know that it was not with perishable things such as silver or gold that you were redeemed from the empty </a:t>
            </a:r>
            <a:r>
              <a:rPr lang="en" sz="2100" u="sng">
                <a:solidFill>
                  <a:srgbClr val="6FA8DC"/>
                </a:solidFill>
                <a:latin typeface="Lexend Black"/>
                <a:ea typeface="Lexend Black"/>
                <a:cs typeface="Lexend Black"/>
                <a:sym typeface="Lexend Black"/>
              </a:rPr>
              <a:t>way of life</a:t>
            </a:r>
            <a:r>
              <a:rPr lang="en" sz="2100">
                <a:solidFill>
                  <a:srgbClr val="6FA8DC"/>
                </a:solidFill>
                <a:latin typeface="Lexend Black"/>
                <a:ea typeface="Lexend Black"/>
                <a:cs typeface="Lexend Black"/>
                <a:sym typeface="Lexend Black"/>
              </a:rPr>
              <a:t> handed down to you from your ancestors, 19 but with the precious blood of Christ, a lamb without blemish or defect.</a:t>
            </a:r>
            <a:endParaRPr sz="2100">
              <a:solidFill>
                <a:srgbClr val="6FA8DC"/>
              </a:solidFill>
              <a:latin typeface="Lexend Black"/>
              <a:ea typeface="Lexend Black"/>
              <a:cs typeface="Lexend Black"/>
              <a:sym typeface="Lexend Black"/>
            </a:endParaRPr>
          </a:p>
        </p:txBody>
      </p:sp>
      <p:sp>
        <p:nvSpPr>
          <p:cNvPr id="811" name="Google Shape;811;p76"/>
          <p:cNvSpPr txBox="1"/>
          <p:nvPr/>
        </p:nvSpPr>
        <p:spPr>
          <a:xfrm>
            <a:off x="256850" y="3620175"/>
            <a:ext cx="7350900" cy="1147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Lexend Black"/>
                <a:ea typeface="Lexend Black"/>
                <a:cs typeface="Lexend Black"/>
                <a:sym typeface="Lexend Black"/>
              </a:rPr>
              <a:t>Sacred = Connected to God</a:t>
            </a:r>
            <a:endParaRPr sz="3600">
              <a:solidFill>
                <a:srgbClr val="FFFFFF"/>
              </a:solidFill>
              <a:latin typeface="Lexend Black"/>
              <a:ea typeface="Lexend Black"/>
              <a:cs typeface="Lexend Black"/>
              <a:sym typeface="Lexend Black"/>
            </a:endParaRPr>
          </a:p>
          <a:p>
            <a:pPr indent="0" lvl="0" marL="0" rtl="0" algn="ctr">
              <a:spcBef>
                <a:spcPts val="0"/>
              </a:spcBef>
              <a:spcAft>
                <a:spcPts val="0"/>
              </a:spcAft>
              <a:buNone/>
            </a:pPr>
            <a:r>
              <a:rPr lang="en" sz="3600">
                <a:solidFill>
                  <a:srgbClr val="FFFFFF"/>
                </a:solidFill>
                <a:latin typeface="Lexend Black"/>
                <a:ea typeface="Lexend Black"/>
                <a:cs typeface="Lexend Black"/>
                <a:sym typeface="Lexend Black"/>
              </a:rPr>
              <a:t>“Full Time Ministry”</a:t>
            </a:r>
            <a:endParaRPr sz="3600">
              <a:solidFill>
                <a:srgbClr val="FFFFFF"/>
              </a:solidFill>
              <a:latin typeface="Lexend Black"/>
              <a:ea typeface="Lexend Black"/>
              <a:cs typeface="Lexend Black"/>
              <a:sym typeface="Lexend Black"/>
            </a:endParaRPr>
          </a:p>
          <a:p>
            <a:pPr indent="0" lvl="0" marL="0" rtl="0" algn="ctr">
              <a:spcBef>
                <a:spcPts val="0"/>
              </a:spcBef>
              <a:spcAft>
                <a:spcPts val="0"/>
              </a:spcAft>
              <a:buNone/>
            </a:pPr>
            <a:r>
              <a:t/>
            </a:r>
            <a:endParaRPr sz="2100">
              <a:solidFill>
                <a:srgbClr val="FFFFFF"/>
              </a:solidFill>
              <a:latin typeface="Lexend Black"/>
              <a:ea typeface="Lexend Black"/>
              <a:cs typeface="Lexend Black"/>
              <a:sym typeface="Lexend Black"/>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15" name="Shape 815"/>
        <p:cNvGrpSpPr/>
        <p:nvPr/>
      </p:nvGrpSpPr>
      <p:grpSpPr>
        <a:xfrm>
          <a:off x="0" y="0"/>
          <a:ext cx="0" cy="0"/>
          <a:chOff x="0" y="0"/>
          <a:chExt cx="0" cy="0"/>
        </a:xfrm>
      </p:grpSpPr>
      <p:pic>
        <p:nvPicPr>
          <p:cNvPr id="816" name="Google Shape;816;p77"/>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817" name="Google Shape;817;p77"/>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8" name="Google Shape;818;p77"/>
          <p:cNvPicPr preferRelativeResize="0"/>
          <p:nvPr/>
        </p:nvPicPr>
        <p:blipFill>
          <a:blip r:embed="rId4">
            <a:alphaModFix/>
          </a:blip>
          <a:stretch>
            <a:fillRect/>
          </a:stretch>
        </p:blipFill>
        <p:spPr>
          <a:xfrm>
            <a:off x="0" y="0"/>
            <a:ext cx="7800550" cy="5136299"/>
          </a:xfrm>
          <a:prstGeom prst="rect">
            <a:avLst/>
          </a:prstGeom>
          <a:noFill/>
          <a:ln>
            <a:noFill/>
          </a:ln>
        </p:spPr>
      </p:pic>
      <p:sp>
        <p:nvSpPr>
          <p:cNvPr id="819" name="Google Shape;819;p77"/>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0" name="Google Shape;820;p77"/>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24" name="Shape 824"/>
        <p:cNvGrpSpPr/>
        <p:nvPr/>
      </p:nvGrpSpPr>
      <p:grpSpPr>
        <a:xfrm>
          <a:off x="0" y="0"/>
          <a:ext cx="0" cy="0"/>
          <a:chOff x="0" y="0"/>
          <a:chExt cx="0" cy="0"/>
        </a:xfrm>
      </p:grpSpPr>
      <p:pic>
        <p:nvPicPr>
          <p:cNvPr id="825" name="Google Shape;825;p78"/>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826" name="Google Shape;826;p78"/>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8"/>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8" name="Google Shape;828;p78"/>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829" name="Google Shape;829;p78"/>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latin typeface="Lexend Black"/>
                <a:ea typeface="Lexend Black"/>
                <a:cs typeface="Lexend Black"/>
                <a:sym typeface="Lexend Black"/>
              </a:rPr>
              <a:t>Ephesians 5</a:t>
            </a:r>
            <a:endParaRPr sz="72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9FC5E8"/>
                </a:solidFill>
                <a:latin typeface="Lexend Black"/>
                <a:ea typeface="Lexend Black"/>
                <a:cs typeface="Lexend Black"/>
                <a:sym typeface="Lexend Black"/>
              </a:rPr>
              <a:t>1 Imitate God,</a:t>
            </a:r>
            <a:r>
              <a:rPr lang="en" sz="2100">
                <a:solidFill>
                  <a:srgbClr val="FFFFFF"/>
                </a:solidFill>
                <a:latin typeface="Lexend Black"/>
                <a:ea typeface="Lexend Black"/>
                <a:cs typeface="Lexend Black"/>
                <a:sym typeface="Lexend Black"/>
              </a:rPr>
              <a:t> therefore, </a:t>
            </a:r>
            <a:r>
              <a:rPr lang="en" sz="2100">
                <a:solidFill>
                  <a:srgbClr val="9FC5E8"/>
                </a:solidFill>
                <a:latin typeface="Lexend Black"/>
                <a:ea typeface="Lexend Black"/>
                <a:cs typeface="Lexend Black"/>
                <a:sym typeface="Lexend Black"/>
              </a:rPr>
              <a:t>in everything you do,</a:t>
            </a:r>
            <a:r>
              <a:rPr lang="en" sz="2100">
                <a:solidFill>
                  <a:srgbClr val="FFFFFF"/>
                </a:solidFill>
                <a:latin typeface="Lexend Black"/>
                <a:ea typeface="Lexend Black"/>
                <a:cs typeface="Lexend Black"/>
                <a:sym typeface="Lexend Black"/>
              </a:rPr>
              <a:t> because you are his dear children.</a:t>
            </a:r>
            <a:endParaRPr sz="2100">
              <a:solidFill>
                <a:srgbClr val="9FC5E8"/>
              </a:solidFill>
              <a:latin typeface="Lexend Black"/>
              <a:ea typeface="Lexend Black"/>
              <a:cs typeface="Lexend Black"/>
              <a:sym typeface="Lexend Black"/>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33" name="Shape 833"/>
        <p:cNvGrpSpPr/>
        <p:nvPr/>
      </p:nvGrpSpPr>
      <p:grpSpPr>
        <a:xfrm>
          <a:off x="0" y="0"/>
          <a:ext cx="0" cy="0"/>
          <a:chOff x="0" y="0"/>
          <a:chExt cx="0" cy="0"/>
        </a:xfrm>
      </p:grpSpPr>
      <p:pic>
        <p:nvPicPr>
          <p:cNvPr id="834" name="Google Shape;834;p79"/>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835" name="Google Shape;835;p79"/>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9"/>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7" name="Google Shape;837;p79"/>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838" name="Google Shape;838;p79"/>
          <p:cNvSpPr txBox="1"/>
          <p:nvPr/>
        </p:nvSpPr>
        <p:spPr>
          <a:xfrm>
            <a:off x="256850" y="237500"/>
            <a:ext cx="73893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3D85C6"/>
                </a:solidFill>
                <a:latin typeface="Lexend Black"/>
                <a:ea typeface="Lexend Black"/>
                <a:cs typeface="Lexend Black"/>
                <a:sym typeface="Lexend Black"/>
              </a:rPr>
              <a:t>Ephesians 5</a:t>
            </a:r>
            <a:endParaRPr sz="7200">
              <a:solidFill>
                <a:srgbClr val="3D85C6"/>
              </a:solidFill>
              <a:latin typeface="Lexend Black"/>
              <a:ea typeface="Lexend Black"/>
              <a:cs typeface="Lexend Black"/>
              <a:sym typeface="Lexend Black"/>
            </a:endParaRPr>
          </a:p>
          <a:p>
            <a:pPr indent="0" lvl="0" marL="0" rtl="0" algn="l">
              <a:spcBef>
                <a:spcPts val="0"/>
              </a:spcBef>
              <a:spcAft>
                <a:spcPts val="0"/>
              </a:spcAft>
              <a:buNone/>
            </a:pPr>
            <a:r>
              <a:rPr lang="en" sz="2100">
                <a:solidFill>
                  <a:srgbClr val="3D85C6"/>
                </a:solidFill>
                <a:latin typeface="Lexend Black"/>
                <a:ea typeface="Lexend Black"/>
                <a:cs typeface="Lexend Black"/>
                <a:sym typeface="Lexend Black"/>
              </a:rPr>
              <a:t>1 Imitate God, therefore, in everything you do, because you are his dear children.</a:t>
            </a:r>
            <a:endParaRPr sz="2100">
              <a:solidFill>
                <a:srgbClr val="3D85C6"/>
              </a:solidFill>
              <a:latin typeface="Lexend Black"/>
              <a:ea typeface="Lexend Black"/>
              <a:cs typeface="Lexend Black"/>
              <a:sym typeface="Lexend Black"/>
            </a:endParaRPr>
          </a:p>
        </p:txBody>
      </p:sp>
      <p:sp>
        <p:nvSpPr>
          <p:cNvPr id="839" name="Google Shape;839;p79"/>
          <p:cNvSpPr txBox="1"/>
          <p:nvPr/>
        </p:nvSpPr>
        <p:spPr>
          <a:xfrm>
            <a:off x="256850" y="2642800"/>
            <a:ext cx="7389300" cy="2134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4500">
                <a:solidFill>
                  <a:srgbClr val="FFFFFF"/>
                </a:solidFill>
                <a:latin typeface="Lexend Black"/>
                <a:ea typeface="Lexend Black"/>
                <a:cs typeface="Lexend Black"/>
                <a:sym typeface="Lexend Black"/>
              </a:rPr>
              <a:t>Imitate the Last Adam</a:t>
            </a:r>
            <a:endParaRPr sz="4500">
              <a:solidFill>
                <a:srgbClr val="FFFFFF"/>
              </a:solidFill>
              <a:latin typeface="Lexend Black"/>
              <a:ea typeface="Lexend Black"/>
              <a:cs typeface="Lexend Black"/>
              <a:sym typeface="Lexend Black"/>
            </a:endParaRPr>
          </a:p>
          <a:p>
            <a:pPr indent="0" lvl="0" marL="0" rtl="0" algn="ctr">
              <a:spcBef>
                <a:spcPts val="0"/>
              </a:spcBef>
              <a:spcAft>
                <a:spcPts val="0"/>
              </a:spcAft>
              <a:buNone/>
            </a:pPr>
            <a:r>
              <a:rPr lang="en" sz="3400">
                <a:solidFill>
                  <a:srgbClr val="FFFFFF"/>
                </a:solidFill>
                <a:latin typeface="Lexend"/>
                <a:ea typeface="Lexend"/>
                <a:cs typeface="Lexend"/>
                <a:sym typeface="Lexend"/>
              </a:rPr>
              <a:t>King, Priest, Prophet</a:t>
            </a:r>
            <a:endParaRPr sz="3400">
              <a:solidFill>
                <a:srgbClr val="FFFFFF"/>
              </a:solidFill>
              <a:latin typeface="Lexend"/>
              <a:ea typeface="Lexend"/>
              <a:cs typeface="Lexend"/>
              <a:sym typeface="Lexend"/>
            </a:endParaRPr>
          </a:p>
          <a:p>
            <a:pPr indent="0" lvl="0" marL="0" rtl="0" algn="l">
              <a:spcBef>
                <a:spcPts val="0"/>
              </a:spcBef>
              <a:spcAft>
                <a:spcPts val="0"/>
              </a:spcAft>
              <a:buNone/>
            </a:pPr>
            <a:r>
              <a:t/>
            </a:r>
            <a:endParaRPr sz="2100">
              <a:solidFill>
                <a:srgbClr val="FFFFFF"/>
              </a:solidFill>
              <a:latin typeface="Lexend Black"/>
              <a:ea typeface="Lexend Black"/>
              <a:cs typeface="Lexend Black"/>
              <a:sym typeface="Lexend Black"/>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43" name="Shape 843"/>
        <p:cNvGrpSpPr/>
        <p:nvPr/>
      </p:nvGrpSpPr>
      <p:grpSpPr>
        <a:xfrm>
          <a:off x="0" y="0"/>
          <a:ext cx="0" cy="0"/>
          <a:chOff x="0" y="0"/>
          <a:chExt cx="0" cy="0"/>
        </a:xfrm>
      </p:grpSpPr>
      <p:pic>
        <p:nvPicPr>
          <p:cNvPr id="844" name="Google Shape;844;p80"/>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845" name="Google Shape;845;p80"/>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0"/>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7" name="Google Shape;847;p80"/>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848" name="Google Shape;848;p80"/>
          <p:cNvSpPr txBox="1"/>
          <p:nvPr/>
        </p:nvSpPr>
        <p:spPr>
          <a:xfrm>
            <a:off x="256850" y="1035950"/>
            <a:ext cx="7389300" cy="2482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4100" u="sng">
                <a:solidFill>
                  <a:srgbClr val="FFFFFF"/>
                </a:solidFill>
                <a:latin typeface="Lexend Black"/>
                <a:ea typeface="Lexend Black"/>
                <a:cs typeface="Lexend Black"/>
                <a:sym typeface="Lexend Black"/>
              </a:rPr>
              <a:t>We don’t decide</a:t>
            </a:r>
            <a:r>
              <a:rPr lang="en" sz="4100">
                <a:solidFill>
                  <a:srgbClr val="FFFFFF"/>
                </a:solidFill>
                <a:latin typeface="Lexend Black"/>
                <a:ea typeface="Lexend Black"/>
                <a:cs typeface="Lexend Black"/>
                <a:sym typeface="Lexend Black"/>
              </a:rPr>
              <a:t> what</a:t>
            </a:r>
            <a:endParaRPr sz="4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4100">
                <a:solidFill>
                  <a:srgbClr val="FFFFFF"/>
                </a:solidFill>
                <a:latin typeface="Lexend Black"/>
                <a:ea typeface="Lexend Black"/>
                <a:cs typeface="Lexend Black"/>
                <a:sym typeface="Lexend Black"/>
              </a:rPr>
              <a:t>TO DO, we have to find what </a:t>
            </a:r>
            <a:r>
              <a:rPr lang="en" sz="4100" u="sng">
                <a:solidFill>
                  <a:srgbClr val="FFFFFF"/>
                </a:solidFill>
                <a:latin typeface="Lexend Black"/>
                <a:ea typeface="Lexend Black"/>
                <a:cs typeface="Lexend Black"/>
                <a:sym typeface="Lexend Black"/>
              </a:rPr>
              <a:t>HE has PREPARED!</a:t>
            </a:r>
            <a:endParaRPr sz="100" u="sng">
              <a:solidFill>
                <a:srgbClr val="9FC5E8"/>
              </a:solidFill>
              <a:latin typeface="Lexend Black"/>
              <a:ea typeface="Lexend Black"/>
              <a:cs typeface="Lexend Black"/>
              <a:sym typeface="Lexend Black"/>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52" name="Shape 852"/>
        <p:cNvGrpSpPr/>
        <p:nvPr/>
      </p:nvGrpSpPr>
      <p:grpSpPr>
        <a:xfrm>
          <a:off x="0" y="0"/>
          <a:ext cx="0" cy="0"/>
          <a:chOff x="0" y="0"/>
          <a:chExt cx="0" cy="0"/>
        </a:xfrm>
      </p:grpSpPr>
      <p:pic>
        <p:nvPicPr>
          <p:cNvPr id="853" name="Google Shape;853;p81"/>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854" name="Google Shape;854;p81"/>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1"/>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6" name="Google Shape;856;p81"/>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857" name="Google Shape;857;p81"/>
          <p:cNvSpPr txBox="1"/>
          <p:nvPr/>
        </p:nvSpPr>
        <p:spPr>
          <a:xfrm>
            <a:off x="256850" y="1035950"/>
            <a:ext cx="7389300" cy="2482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4100" u="sng">
                <a:solidFill>
                  <a:srgbClr val="FFFFFF"/>
                </a:solidFill>
                <a:latin typeface="Lexend Black"/>
                <a:ea typeface="Lexend Black"/>
                <a:cs typeface="Lexend Black"/>
                <a:sym typeface="Lexend Black"/>
              </a:rPr>
              <a:t>We don’t decide</a:t>
            </a:r>
            <a:r>
              <a:rPr lang="en" sz="4100">
                <a:solidFill>
                  <a:srgbClr val="FFFFFF"/>
                </a:solidFill>
                <a:latin typeface="Lexend Black"/>
                <a:ea typeface="Lexend Black"/>
                <a:cs typeface="Lexend Black"/>
                <a:sym typeface="Lexend Black"/>
              </a:rPr>
              <a:t> what</a:t>
            </a:r>
            <a:endParaRPr sz="41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4100">
                <a:solidFill>
                  <a:srgbClr val="FFFFFF"/>
                </a:solidFill>
                <a:latin typeface="Lexend Black"/>
                <a:ea typeface="Lexend Black"/>
                <a:cs typeface="Lexend Black"/>
                <a:sym typeface="Lexend Black"/>
              </a:rPr>
              <a:t>TO DO, we have to find what HE has PREPARED!</a:t>
            </a:r>
            <a:endParaRPr sz="100">
              <a:solidFill>
                <a:srgbClr val="9FC5E8"/>
              </a:solidFill>
              <a:latin typeface="Lexend Black"/>
              <a:ea typeface="Lexend Black"/>
              <a:cs typeface="Lexend Black"/>
              <a:sym typeface="Lexend Black"/>
            </a:endParaRPr>
          </a:p>
        </p:txBody>
      </p:sp>
      <p:sp>
        <p:nvSpPr>
          <p:cNvPr id="858" name="Google Shape;858;p81"/>
          <p:cNvSpPr txBox="1"/>
          <p:nvPr/>
        </p:nvSpPr>
        <p:spPr>
          <a:xfrm>
            <a:off x="1015425" y="3478275"/>
            <a:ext cx="57297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5200">
                <a:solidFill>
                  <a:srgbClr val="FFFFFF"/>
                </a:solidFill>
                <a:latin typeface="Lexend Black"/>
                <a:ea typeface="Lexend Black"/>
                <a:cs typeface="Lexend Black"/>
                <a:sym typeface="Lexend Black"/>
              </a:rPr>
              <a:t>The BOOK!</a:t>
            </a:r>
            <a:endParaRPr sz="1800">
              <a:solidFill>
                <a:srgbClr val="FFFFFF"/>
              </a:solidFill>
              <a:latin typeface="Lexend Black"/>
              <a:ea typeface="Lexend Black"/>
              <a:cs typeface="Lexend Black"/>
              <a:sym typeface="Lexend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02" name="Shape 102"/>
        <p:cNvGrpSpPr/>
        <p:nvPr/>
      </p:nvGrpSpPr>
      <p:grpSpPr>
        <a:xfrm>
          <a:off x="0" y="0"/>
          <a:ext cx="0" cy="0"/>
          <a:chOff x="0" y="0"/>
          <a:chExt cx="0" cy="0"/>
        </a:xfrm>
      </p:grpSpPr>
      <p:pic>
        <p:nvPicPr>
          <p:cNvPr id="103" name="Google Shape;103;p19"/>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104" name="Google Shape;104;p19"/>
          <p:cNvPicPr preferRelativeResize="0"/>
          <p:nvPr/>
        </p:nvPicPr>
        <p:blipFill>
          <a:blip r:embed="rId4">
            <a:alphaModFix/>
          </a:blip>
          <a:stretch>
            <a:fillRect/>
          </a:stretch>
        </p:blipFill>
        <p:spPr>
          <a:xfrm>
            <a:off x="1" y="0"/>
            <a:ext cx="7942446" cy="5143499"/>
          </a:xfrm>
          <a:prstGeom prst="rect">
            <a:avLst/>
          </a:prstGeom>
          <a:noFill/>
          <a:ln>
            <a:noFill/>
          </a:ln>
        </p:spPr>
      </p:pic>
      <p:sp>
        <p:nvSpPr>
          <p:cNvPr id="105" name="Google Shape;105;p19"/>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9"/>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62" name="Shape 862"/>
        <p:cNvGrpSpPr/>
        <p:nvPr/>
      </p:nvGrpSpPr>
      <p:grpSpPr>
        <a:xfrm>
          <a:off x="0" y="0"/>
          <a:ext cx="0" cy="0"/>
          <a:chOff x="0" y="0"/>
          <a:chExt cx="0" cy="0"/>
        </a:xfrm>
      </p:grpSpPr>
      <p:pic>
        <p:nvPicPr>
          <p:cNvPr id="863" name="Google Shape;863;p82"/>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sp>
        <p:nvSpPr>
          <p:cNvPr id="864" name="Google Shape;864;p82"/>
          <p:cNvSpPr/>
          <p:nvPr/>
        </p:nvSpPr>
        <p:spPr>
          <a:xfrm rot="5400000">
            <a:off x="5303350" y="2497200"/>
            <a:ext cx="5136300" cy="1419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82"/>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6" name="Google Shape;866;p82"/>
          <p:cNvPicPr preferRelativeResize="0"/>
          <p:nvPr/>
        </p:nvPicPr>
        <p:blipFill>
          <a:blip r:embed="rId4">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867" name="Google Shape;867;p82"/>
          <p:cNvSpPr txBox="1"/>
          <p:nvPr/>
        </p:nvSpPr>
        <p:spPr>
          <a:xfrm>
            <a:off x="256850" y="237500"/>
            <a:ext cx="7742700" cy="350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6300">
                <a:solidFill>
                  <a:srgbClr val="FFFFFF"/>
                </a:solidFill>
                <a:latin typeface="Lexend Black"/>
                <a:ea typeface="Lexend Black"/>
                <a:cs typeface="Lexend Black"/>
                <a:sym typeface="Lexend Black"/>
              </a:rPr>
              <a:t>Find Your Call</a:t>
            </a:r>
            <a:endParaRPr sz="63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000">
                <a:solidFill>
                  <a:srgbClr val="FFFFFF"/>
                </a:solidFill>
                <a:latin typeface="Lexend Black"/>
                <a:ea typeface="Lexend Black"/>
                <a:cs typeface="Lexend Black"/>
                <a:sym typeface="Lexend Black"/>
              </a:rPr>
              <a:t>1 Give your bodies to God.</a:t>
            </a:r>
            <a:endParaRPr sz="2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000">
                <a:solidFill>
                  <a:srgbClr val="FFFFFF"/>
                </a:solidFill>
                <a:latin typeface="Lexend Black"/>
                <a:ea typeface="Lexend Black"/>
                <a:cs typeface="Lexend Black"/>
                <a:sym typeface="Lexend Black"/>
              </a:rPr>
              <a:t>2 Yield to God’s Transformation, gives way to “Will”.</a:t>
            </a:r>
            <a:endParaRPr sz="2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000">
                <a:solidFill>
                  <a:srgbClr val="FFFFFF"/>
                </a:solidFill>
                <a:latin typeface="Lexend Black"/>
                <a:ea typeface="Lexend Black"/>
                <a:cs typeface="Lexend Black"/>
                <a:sym typeface="Lexend Black"/>
              </a:rPr>
              <a:t>3 Be Realistic…Faith determines what you’ll do.</a:t>
            </a:r>
            <a:endParaRPr sz="2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000">
                <a:solidFill>
                  <a:srgbClr val="FFFFFF"/>
                </a:solidFill>
                <a:latin typeface="Lexend Black"/>
                <a:ea typeface="Lexend Black"/>
                <a:cs typeface="Lexend Black"/>
                <a:sym typeface="Lexend Black"/>
              </a:rPr>
              <a:t>4 Finding your place..finding your place in the Body.</a:t>
            </a:r>
            <a:endParaRPr sz="2000">
              <a:solidFill>
                <a:srgbClr val="FFFFFF"/>
              </a:solidFill>
              <a:latin typeface="Lexend Black"/>
              <a:ea typeface="Lexend Black"/>
              <a:cs typeface="Lexend Black"/>
              <a:sym typeface="Lexend Black"/>
            </a:endParaRPr>
          </a:p>
          <a:p>
            <a:pPr indent="0" lvl="0" marL="0" rtl="0" algn="l">
              <a:spcBef>
                <a:spcPts val="0"/>
              </a:spcBef>
              <a:spcAft>
                <a:spcPts val="0"/>
              </a:spcAft>
              <a:buNone/>
            </a:pPr>
            <a:r>
              <a:rPr lang="en" sz="2000">
                <a:solidFill>
                  <a:srgbClr val="FFFFFF"/>
                </a:solidFill>
                <a:latin typeface="Lexend Black"/>
                <a:ea typeface="Lexend Black"/>
                <a:cs typeface="Lexend Black"/>
                <a:sym typeface="Lexend Black"/>
              </a:rPr>
              <a:t>5 When you find your place, you find your gifts.</a:t>
            </a:r>
            <a:endParaRPr sz="2000">
              <a:solidFill>
                <a:srgbClr val="FFFFFF"/>
              </a:solidFill>
              <a:latin typeface="Lexend Black"/>
              <a:ea typeface="Lexend Black"/>
              <a:cs typeface="Lexend Black"/>
              <a:sym typeface="Lexend Black"/>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871" name="Shape 871"/>
        <p:cNvGrpSpPr/>
        <p:nvPr/>
      </p:nvGrpSpPr>
      <p:grpSpPr>
        <a:xfrm>
          <a:off x="0" y="0"/>
          <a:ext cx="0" cy="0"/>
          <a:chOff x="0" y="0"/>
          <a:chExt cx="0" cy="0"/>
        </a:xfrm>
      </p:grpSpPr>
      <p:pic>
        <p:nvPicPr>
          <p:cNvPr id="872" name="Google Shape;872;p83"/>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873" name="Google Shape;873;p83"/>
          <p:cNvPicPr preferRelativeResize="0"/>
          <p:nvPr/>
        </p:nvPicPr>
        <p:blipFill rotWithShape="1">
          <a:blip r:embed="rId4">
            <a:alphaModFix/>
          </a:blip>
          <a:srcRect b="23611" l="0" r="0" t="0"/>
          <a:stretch/>
        </p:blipFill>
        <p:spPr>
          <a:xfrm>
            <a:off x="0" y="0"/>
            <a:ext cx="7942446" cy="5143499"/>
          </a:xfrm>
          <a:prstGeom prst="rect">
            <a:avLst/>
          </a:prstGeom>
          <a:noFill/>
          <a:ln>
            <a:noFill/>
          </a:ln>
        </p:spPr>
      </p:pic>
      <p:sp>
        <p:nvSpPr>
          <p:cNvPr id="874" name="Google Shape;874;p83"/>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5" name="Google Shape;875;p83"/>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9" name="Shape 879"/>
        <p:cNvGrpSpPr/>
        <p:nvPr/>
      </p:nvGrpSpPr>
      <p:grpSpPr>
        <a:xfrm>
          <a:off x="0" y="0"/>
          <a:ext cx="0" cy="0"/>
          <a:chOff x="0" y="0"/>
          <a:chExt cx="0" cy="0"/>
        </a:xfrm>
      </p:grpSpPr>
      <p:sp>
        <p:nvSpPr>
          <p:cNvPr id="880" name="Google Shape;880;p84"/>
          <p:cNvSpPr/>
          <p:nvPr/>
        </p:nvSpPr>
        <p:spPr>
          <a:xfrm rot="5400000">
            <a:off x="4349925" y="352400"/>
            <a:ext cx="441300" cy="9141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84"/>
          <p:cNvSpPr/>
          <p:nvPr/>
        </p:nvSpPr>
        <p:spPr>
          <a:xfrm>
            <a:off x="2116041" y="1277600"/>
            <a:ext cx="4911900" cy="20115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2" name="Google Shape;882;p84"/>
          <p:cNvPicPr preferRelativeResize="0"/>
          <p:nvPr/>
        </p:nvPicPr>
        <p:blipFill>
          <a:blip r:embed="rId4">
            <a:alphaModFix/>
          </a:blip>
          <a:stretch>
            <a:fillRect/>
          </a:stretch>
        </p:blipFill>
        <p:spPr>
          <a:xfrm>
            <a:off x="2362069" y="1509152"/>
            <a:ext cx="4419663" cy="154839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10" name="Shape 110"/>
        <p:cNvGrpSpPr/>
        <p:nvPr/>
      </p:nvGrpSpPr>
      <p:grpSpPr>
        <a:xfrm>
          <a:off x="0" y="0"/>
          <a:ext cx="0" cy="0"/>
          <a:chOff x="0" y="0"/>
          <a:chExt cx="0" cy="0"/>
        </a:xfrm>
      </p:grpSpPr>
      <p:pic>
        <p:nvPicPr>
          <p:cNvPr id="111" name="Google Shape;111;p20"/>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112" name="Google Shape;112;p20"/>
          <p:cNvPicPr preferRelativeResize="0"/>
          <p:nvPr/>
        </p:nvPicPr>
        <p:blipFill>
          <a:blip r:embed="rId4">
            <a:alphaModFix/>
          </a:blip>
          <a:stretch>
            <a:fillRect/>
          </a:stretch>
        </p:blipFill>
        <p:spPr>
          <a:xfrm>
            <a:off x="0" y="0"/>
            <a:ext cx="7942451" cy="5136300"/>
          </a:xfrm>
          <a:prstGeom prst="rect">
            <a:avLst/>
          </a:prstGeom>
          <a:noFill/>
          <a:ln>
            <a:noFill/>
          </a:ln>
        </p:spPr>
      </p:pic>
      <p:sp>
        <p:nvSpPr>
          <p:cNvPr id="113" name="Google Shape;113;p20"/>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20"/>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18" name="Shape 118"/>
        <p:cNvGrpSpPr/>
        <p:nvPr/>
      </p:nvGrpSpPr>
      <p:grpSpPr>
        <a:xfrm>
          <a:off x="0" y="0"/>
          <a:ext cx="0" cy="0"/>
          <a:chOff x="0" y="0"/>
          <a:chExt cx="0" cy="0"/>
        </a:xfrm>
      </p:grpSpPr>
      <p:pic>
        <p:nvPicPr>
          <p:cNvPr id="119" name="Google Shape;119;p21"/>
          <p:cNvPicPr preferRelativeResize="0"/>
          <p:nvPr/>
        </p:nvPicPr>
        <p:blipFill rotWithShape="1">
          <a:blip r:embed="rId3">
            <a:alphaModFix/>
          </a:blip>
          <a:srcRect b="0" l="5178" r="81474" t="0"/>
          <a:stretch/>
        </p:blipFill>
        <p:spPr>
          <a:xfrm>
            <a:off x="7942450" y="0"/>
            <a:ext cx="1201550" cy="5143501"/>
          </a:xfrm>
          <a:prstGeom prst="rect">
            <a:avLst/>
          </a:prstGeom>
          <a:noFill/>
          <a:ln>
            <a:noFill/>
          </a:ln>
        </p:spPr>
      </p:pic>
      <p:pic>
        <p:nvPicPr>
          <p:cNvPr id="120" name="Google Shape;120;p21"/>
          <p:cNvPicPr preferRelativeResize="0"/>
          <p:nvPr/>
        </p:nvPicPr>
        <p:blipFill>
          <a:blip r:embed="rId4">
            <a:alphaModFix/>
          </a:blip>
          <a:stretch>
            <a:fillRect/>
          </a:stretch>
        </p:blipFill>
        <p:spPr>
          <a:xfrm>
            <a:off x="0" y="0"/>
            <a:ext cx="7942451" cy="5136300"/>
          </a:xfrm>
          <a:prstGeom prst="rect">
            <a:avLst/>
          </a:prstGeom>
          <a:noFill/>
          <a:ln>
            <a:noFill/>
          </a:ln>
        </p:spPr>
      </p:pic>
      <p:sp>
        <p:nvSpPr>
          <p:cNvPr id="121" name="Google Shape;121;p21"/>
          <p:cNvSpPr/>
          <p:nvPr/>
        </p:nvSpPr>
        <p:spPr>
          <a:xfrm>
            <a:off x="6855588" y="159875"/>
            <a:ext cx="2125200" cy="870300"/>
          </a:xfrm>
          <a:prstGeom prst="rect">
            <a:avLst/>
          </a:prstGeom>
          <a:solidFill>
            <a:srgbClr val="073763"/>
          </a:solidFill>
          <a:ln>
            <a:noFill/>
          </a:ln>
          <a:effectLst>
            <a:outerShdw blurRad="57150" rotWithShape="0" algn="bl" dir="5400000" dist="476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21"/>
          <p:cNvPicPr preferRelativeResize="0"/>
          <p:nvPr/>
        </p:nvPicPr>
        <p:blipFill>
          <a:blip r:embed="rId5">
            <a:alphaModFix/>
          </a:blip>
          <a:stretch>
            <a:fillRect/>
          </a:stretch>
        </p:blipFill>
        <p:spPr>
          <a:xfrm>
            <a:off x="6962038" y="260061"/>
            <a:ext cx="1912276" cy="669950"/>
          </a:xfrm>
          <a:prstGeom prst="rect">
            <a:avLst/>
          </a:prstGeom>
          <a:noFill/>
          <a:ln>
            <a:noFill/>
          </a:ln>
          <a:effectLst>
            <a:outerShdw blurRad="57150" rotWithShape="0" algn="bl" dir="5400000" dist="19050">
              <a:srgbClr val="000000">
                <a:alpha val="50000"/>
              </a:srgbClr>
            </a:outerShdw>
          </a:effectLst>
        </p:spPr>
      </p:pic>
      <p:sp>
        <p:nvSpPr>
          <p:cNvPr id="123" name="Google Shape;123;p21"/>
          <p:cNvSpPr txBox="1"/>
          <p:nvPr/>
        </p:nvSpPr>
        <p:spPr>
          <a:xfrm>
            <a:off x="904150" y="2469025"/>
            <a:ext cx="60579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9100">
                <a:solidFill>
                  <a:srgbClr val="FFFFFF"/>
                </a:solidFill>
                <a:latin typeface="Lexend Black"/>
                <a:ea typeface="Lexend Black"/>
                <a:cs typeface="Lexend Black"/>
                <a:sym typeface="Lexend Black"/>
              </a:rPr>
              <a:t>The Book</a:t>
            </a:r>
            <a:endParaRPr sz="9100">
              <a:solidFill>
                <a:srgbClr val="9FC5E8"/>
              </a:solidFill>
              <a:latin typeface="Lexend Black"/>
              <a:ea typeface="Lexend Black"/>
              <a:cs typeface="Lexend Black"/>
              <a:sym typeface="Lexend Black"/>
            </a:endParaRPr>
          </a:p>
        </p:txBody>
      </p:sp>
      <p:sp>
        <p:nvSpPr>
          <p:cNvPr id="124" name="Google Shape;124;p21"/>
          <p:cNvSpPr txBox="1"/>
          <p:nvPr/>
        </p:nvSpPr>
        <p:spPr>
          <a:xfrm>
            <a:off x="904150" y="3602275"/>
            <a:ext cx="6057900" cy="121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FFFFFF"/>
                </a:solidFill>
                <a:latin typeface="Lexend"/>
                <a:ea typeface="Lexend"/>
                <a:cs typeface="Lexend"/>
                <a:sym typeface="Lexend"/>
              </a:rPr>
              <a:t>THE STAFF</a:t>
            </a:r>
            <a:endParaRPr sz="7200">
              <a:solidFill>
                <a:srgbClr val="FFFFFF"/>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